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0"/>
  </p:notesMasterIdLst>
  <p:sldIdLst>
    <p:sldId id="352" r:id="rId2"/>
    <p:sldId id="341" r:id="rId3"/>
    <p:sldId id="342" r:id="rId4"/>
    <p:sldId id="343" r:id="rId5"/>
    <p:sldId id="344" r:id="rId6"/>
    <p:sldId id="345" r:id="rId7"/>
    <p:sldId id="346" r:id="rId8"/>
    <p:sldId id="347" r:id="rId9"/>
    <p:sldId id="348" r:id="rId10"/>
    <p:sldId id="261" r:id="rId11"/>
    <p:sldId id="262" r:id="rId12"/>
    <p:sldId id="293" r:id="rId13"/>
    <p:sldId id="294" r:id="rId14"/>
    <p:sldId id="263" r:id="rId15"/>
    <p:sldId id="265" r:id="rId16"/>
    <p:sldId id="266" r:id="rId17"/>
    <p:sldId id="267" r:id="rId18"/>
    <p:sldId id="336" r:id="rId19"/>
    <p:sldId id="349" r:id="rId20"/>
    <p:sldId id="264" r:id="rId21"/>
    <p:sldId id="268" r:id="rId22"/>
    <p:sldId id="269" r:id="rId23"/>
    <p:sldId id="270" r:id="rId24"/>
    <p:sldId id="271" r:id="rId25"/>
    <p:sldId id="272" r:id="rId26"/>
    <p:sldId id="273" r:id="rId27"/>
    <p:sldId id="274" r:id="rId28"/>
    <p:sldId id="275" r:id="rId29"/>
    <p:sldId id="276" r:id="rId30"/>
    <p:sldId id="354" r:id="rId31"/>
    <p:sldId id="278" r:id="rId32"/>
    <p:sldId id="280" r:id="rId33"/>
    <p:sldId id="286" r:id="rId34"/>
    <p:sldId id="287" r:id="rId35"/>
    <p:sldId id="289" r:id="rId36"/>
    <p:sldId id="288" r:id="rId37"/>
    <p:sldId id="290" r:id="rId38"/>
    <p:sldId id="291" r:id="rId39"/>
    <p:sldId id="292" r:id="rId40"/>
    <p:sldId id="355" r:id="rId41"/>
    <p:sldId id="283" r:id="rId42"/>
    <p:sldId id="301" r:id="rId43"/>
    <p:sldId id="302" r:id="rId44"/>
    <p:sldId id="303" r:id="rId45"/>
    <p:sldId id="304" r:id="rId46"/>
    <p:sldId id="351" r:id="rId47"/>
    <p:sldId id="305" r:id="rId48"/>
    <p:sldId id="350"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83945" autoAdjust="0"/>
  </p:normalViewPr>
  <p:slideViewPr>
    <p:cSldViewPr>
      <p:cViewPr varScale="1">
        <p:scale>
          <a:sx n="90" d="100"/>
          <a:sy n="90" d="100"/>
        </p:scale>
        <p:origin x="84" y="1052"/>
      </p:cViewPr>
      <p:guideLst>
        <p:guide orient="horz" pos="2160"/>
        <p:guide pos="2880"/>
      </p:guideLst>
    </p:cSldViewPr>
  </p:slideViewPr>
  <p:outlineViewPr>
    <p:cViewPr>
      <p:scale>
        <a:sx n="33" d="100"/>
        <a:sy n="33" d="100"/>
      </p:scale>
      <p:origin x="0" y="-16766"/>
    </p:cViewPr>
  </p:outlineViewPr>
  <p:notesTextViewPr>
    <p:cViewPr>
      <p:scale>
        <a:sx n="3" d="2"/>
        <a:sy n="3" d="2"/>
      </p:scale>
      <p:origin x="0" y="0"/>
    </p:cViewPr>
  </p:notesTextViewPr>
  <p:sorterViewPr>
    <p:cViewPr>
      <p:scale>
        <a:sx n="119" d="100"/>
        <a:sy n="119" d="100"/>
      </p:scale>
      <p:origin x="0" y="-15667"/>
    </p:cViewPr>
  </p:sorterViewPr>
  <p:notesViewPr>
    <p:cSldViewPr>
      <p:cViewPr varScale="1">
        <p:scale>
          <a:sx n="71" d="100"/>
          <a:sy n="71" d="100"/>
        </p:scale>
        <p:origin x="3029"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10BBFD-4E64-4278-99F8-81F3BAF9C56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dirty="0"/>
          </a:p>
        </p:txBody>
      </p:sp>
      <p:sp>
        <p:nvSpPr>
          <p:cNvPr id="3075" name="Rectangle 3">
            <a:extLst>
              <a:ext uri="{FF2B5EF4-FFF2-40B4-BE49-F238E27FC236}">
                <a16:creationId xmlns:a16="http://schemas.microsoft.com/office/drawing/2014/main" id="{C1EBC313-658E-44EF-A8D6-1D94C3F6849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dirty="0"/>
          </a:p>
        </p:txBody>
      </p:sp>
      <p:sp>
        <p:nvSpPr>
          <p:cNvPr id="51204" name="Rectangle 4">
            <a:extLst>
              <a:ext uri="{FF2B5EF4-FFF2-40B4-BE49-F238E27FC236}">
                <a16:creationId xmlns:a16="http://schemas.microsoft.com/office/drawing/2014/main" id="{C7E707ED-3867-48A9-9E9C-D4EC017F7D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C38166A-8613-490E-955C-EE4DB772382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Cliquez pour 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3078" name="Rectangle 6">
            <a:extLst>
              <a:ext uri="{FF2B5EF4-FFF2-40B4-BE49-F238E27FC236}">
                <a16:creationId xmlns:a16="http://schemas.microsoft.com/office/drawing/2014/main" id="{19A2B54D-56F7-49DB-881B-23830B26E4F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dirty="0"/>
          </a:p>
        </p:txBody>
      </p:sp>
      <p:sp>
        <p:nvSpPr>
          <p:cNvPr id="3079" name="Rectangle 7">
            <a:extLst>
              <a:ext uri="{FF2B5EF4-FFF2-40B4-BE49-F238E27FC236}">
                <a16:creationId xmlns:a16="http://schemas.microsoft.com/office/drawing/2014/main" id="{31A6A119-12C3-4D31-BD56-62E14F1F4A8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69FF33-1C14-424F-B794-82C0BF69AB2F}" type="slidenum">
              <a:rPr lang="en-US" altLang="en-US"/>
              <a:t>‹#›</a:t>
            </a:fld>
            <a:endParaRPr lang="en-US" altLang="en-US" dirty="0"/>
          </a:p>
        </p:txBody>
      </p:sp>
    </p:spTree>
    <p:extLst>
      <p:ext uri="{BB962C8B-B14F-4D97-AF65-F5344CB8AC3E}">
        <p14:creationId xmlns:p14="http://schemas.microsoft.com/office/powerpoint/2010/main" val="2656642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ABA5645-1827-4DDF-A360-B5ABBEBA6E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4617FB-7CE6-4B04-9E36-62BB269BEF5E}" type="slidenum">
              <a:rPr lang="en-US" altLang="en-US"/>
              <a:t>2</a:t>
            </a:fld>
            <a:endParaRPr lang="en-US" altLang="en-US" dirty="0"/>
          </a:p>
        </p:txBody>
      </p:sp>
      <p:sp>
        <p:nvSpPr>
          <p:cNvPr id="52227" name="Rectangle 2">
            <a:extLst>
              <a:ext uri="{FF2B5EF4-FFF2-40B4-BE49-F238E27FC236}">
                <a16:creationId xmlns:a16="http://schemas.microsoft.com/office/drawing/2014/main" id="{B1EB8643-4D24-4F2A-ACE2-FAB5DA6522E9}"/>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5F10706-BF66-4681-9812-17E09E2E9D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45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F267703-2895-44D2-8F06-55CF48754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DBF906-6AD0-446E-9892-D5C63EDD7C49}" type="slidenum">
              <a:rPr lang="en-US" altLang="en-US"/>
              <a:t>11</a:t>
            </a:fld>
            <a:endParaRPr lang="en-US" altLang="en-US" dirty="0"/>
          </a:p>
        </p:txBody>
      </p:sp>
      <p:sp>
        <p:nvSpPr>
          <p:cNvPr id="61443" name="Rectangle 2">
            <a:extLst>
              <a:ext uri="{FF2B5EF4-FFF2-40B4-BE49-F238E27FC236}">
                <a16:creationId xmlns:a16="http://schemas.microsoft.com/office/drawing/2014/main" id="{0915A6D1-F723-4414-8D42-AF81EA95D16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31A8852-1EF5-4278-BD20-5618BC3BB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98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8B66D0A-D397-42CC-9606-771BD3F0AC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A98DF5-44DB-4E07-BF09-B89F1FA84FBC}" type="slidenum">
              <a:rPr lang="en-US" altLang="en-US"/>
              <a:t>12</a:t>
            </a:fld>
            <a:endParaRPr lang="en-US" altLang="en-US" dirty="0"/>
          </a:p>
        </p:txBody>
      </p:sp>
      <p:sp>
        <p:nvSpPr>
          <p:cNvPr id="92163" name="Rectangle 2">
            <a:extLst>
              <a:ext uri="{FF2B5EF4-FFF2-40B4-BE49-F238E27FC236}">
                <a16:creationId xmlns:a16="http://schemas.microsoft.com/office/drawing/2014/main" id="{EE5822AD-315A-4D2C-9ABA-DF76AE9857EA}"/>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B6B0AF19-19B7-4132-BD84-1945C5AE1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11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B549125-36A9-4A5F-A26C-4C21A2978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40C58-E5E3-47AB-ACB6-409AC2B31E16}" type="slidenum">
              <a:rPr lang="en-US" altLang="en-US"/>
              <a:t>13</a:t>
            </a:fld>
            <a:endParaRPr lang="en-US" altLang="en-US" dirty="0"/>
          </a:p>
        </p:txBody>
      </p:sp>
      <p:sp>
        <p:nvSpPr>
          <p:cNvPr id="93187" name="Rectangle 2">
            <a:extLst>
              <a:ext uri="{FF2B5EF4-FFF2-40B4-BE49-F238E27FC236}">
                <a16:creationId xmlns:a16="http://schemas.microsoft.com/office/drawing/2014/main" id="{9321AFE2-DDA0-42C1-B97D-FB1000E0712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73068966-2F1E-4165-9F47-0DBC2223FE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80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128A10E-E761-49DF-B4D3-4A1929033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B79417-1D06-4CBF-81DF-6F6F65714DD1}" type="slidenum">
              <a:rPr lang="en-US" altLang="en-US"/>
              <a:t>14</a:t>
            </a:fld>
            <a:endParaRPr lang="en-US" altLang="en-US" dirty="0"/>
          </a:p>
        </p:txBody>
      </p:sp>
      <p:sp>
        <p:nvSpPr>
          <p:cNvPr id="62467" name="Rectangle 2">
            <a:extLst>
              <a:ext uri="{FF2B5EF4-FFF2-40B4-BE49-F238E27FC236}">
                <a16:creationId xmlns:a16="http://schemas.microsoft.com/office/drawing/2014/main" id="{46E0EBED-815A-4C66-9414-F9EDB543D8D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D422687-37FA-425A-B19C-398B32EA8A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66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75EBECA-86D0-46F2-BF4E-CA1E5E1A8F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0EED97-96E4-4F92-B716-9C4EE9E7ED37}" type="slidenum">
              <a:rPr lang="en-US" altLang="en-US"/>
              <a:t>15</a:t>
            </a:fld>
            <a:endParaRPr lang="en-US" altLang="en-US" dirty="0"/>
          </a:p>
        </p:txBody>
      </p:sp>
      <p:sp>
        <p:nvSpPr>
          <p:cNvPr id="63491" name="Rectangle 2">
            <a:extLst>
              <a:ext uri="{FF2B5EF4-FFF2-40B4-BE49-F238E27FC236}">
                <a16:creationId xmlns:a16="http://schemas.microsoft.com/office/drawing/2014/main" id="{5490E388-DF40-44C1-8688-6EC56E47F7D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30D62C8-CF7F-4DB8-999A-A575B2307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2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C4EFFA7-D758-4FC4-8836-E198ECD92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AD2532-7B9D-4B5A-AD9D-8A68EBEAD8C9}" type="slidenum">
              <a:rPr lang="en-US" altLang="en-US"/>
              <a:t>16</a:t>
            </a:fld>
            <a:endParaRPr lang="en-US" altLang="en-US" dirty="0"/>
          </a:p>
        </p:txBody>
      </p:sp>
      <p:sp>
        <p:nvSpPr>
          <p:cNvPr id="64515" name="Rectangle 2">
            <a:extLst>
              <a:ext uri="{FF2B5EF4-FFF2-40B4-BE49-F238E27FC236}">
                <a16:creationId xmlns:a16="http://schemas.microsoft.com/office/drawing/2014/main" id="{DD90DDE5-3F31-4C5D-99F0-B205DF96A41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89898B16-E82C-4F90-B949-1037D957BC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94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DCB6F29-2D16-4B40-96F4-2F18720C4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116435-48B0-4677-BE12-5BFB9E5BFE1B}" type="slidenum">
              <a:rPr lang="en-US" altLang="en-US"/>
              <a:t>17</a:t>
            </a:fld>
            <a:endParaRPr lang="en-US" altLang="en-US" dirty="0"/>
          </a:p>
        </p:txBody>
      </p:sp>
      <p:sp>
        <p:nvSpPr>
          <p:cNvPr id="65539" name="Rectangle 2">
            <a:extLst>
              <a:ext uri="{FF2B5EF4-FFF2-40B4-BE49-F238E27FC236}">
                <a16:creationId xmlns:a16="http://schemas.microsoft.com/office/drawing/2014/main" id="{281FCFEE-4CDF-43C2-803A-FF843FAB5E6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61B8B60F-7540-498D-A7CF-176C2F5E8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29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88EC0DA-A7E2-441D-AC55-E8F4483FC2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7A83F1-DD86-4287-93EA-9AF2A162F761}" type="slidenum">
              <a:rPr lang="en-US" altLang="en-US"/>
              <a:t>18</a:t>
            </a:fld>
            <a:endParaRPr lang="en-US" altLang="en-US" dirty="0"/>
          </a:p>
        </p:txBody>
      </p:sp>
      <p:sp>
        <p:nvSpPr>
          <p:cNvPr id="66563" name="Rectangle 2">
            <a:extLst>
              <a:ext uri="{FF2B5EF4-FFF2-40B4-BE49-F238E27FC236}">
                <a16:creationId xmlns:a16="http://schemas.microsoft.com/office/drawing/2014/main" id="{407AD8A3-2140-47BA-922C-FF37002FE1D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DAD456B0-E3C6-48E3-88C9-1D622918A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095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091AA9B-3C3F-4B5D-9228-4712984CCF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82A66D-2137-41E7-85ED-FDE2B2956AE4}" type="slidenum">
              <a:rPr lang="en-US" altLang="en-US"/>
              <a:t>19</a:t>
            </a:fld>
            <a:endParaRPr lang="en-US" altLang="en-US" dirty="0"/>
          </a:p>
        </p:txBody>
      </p:sp>
      <p:sp>
        <p:nvSpPr>
          <p:cNvPr id="67587" name="Rectangle 2">
            <a:extLst>
              <a:ext uri="{FF2B5EF4-FFF2-40B4-BE49-F238E27FC236}">
                <a16:creationId xmlns:a16="http://schemas.microsoft.com/office/drawing/2014/main" id="{710BEC85-AED8-4BB5-963C-1CFE372F10A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AFEFD869-988E-4DA5-8A51-7EA28202E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4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4BEBA63-94EB-4789-AE0A-0658E69D6D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7AE5E7-3BBB-485E-9A97-91DBA5091B08}" type="slidenum">
              <a:rPr lang="en-US" altLang="en-US"/>
              <a:t>20</a:t>
            </a:fld>
            <a:endParaRPr lang="en-US" altLang="en-US" dirty="0"/>
          </a:p>
        </p:txBody>
      </p:sp>
      <p:sp>
        <p:nvSpPr>
          <p:cNvPr id="68611" name="Rectangle 2">
            <a:extLst>
              <a:ext uri="{FF2B5EF4-FFF2-40B4-BE49-F238E27FC236}">
                <a16:creationId xmlns:a16="http://schemas.microsoft.com/office/drawing/2014/main" id="{E8BEFB2D-2589-4AE0-811A-40F603FE86B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B5FC973-0D15-4E7C-B722-C8592EA9A5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56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512A8E7-F3D0-43BE-A3DC-9D98DC540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09DDBD-BFAB-41F5-8BDF-B2E0C953C751}" type="slidenum">
              <a:rPr lang="en-US" altLang="en-US"/>
              <a:t>3</a:t>
            </a:fld>
            <a:endParaRPr lang="en-US" altLang="en-US" dirty="0"/>
          </a:p>
        </p:txBody>
      </p:sp>
      <p:sp>
        <p:nvSpPr>
          <p:cNvPr id="53251" name="Rectangle 2">
            <a:extLst>
              <a:ext uri="{FF2B5EF4-FFF2-40B4-BE49-F238E27FC236}">
                <a16:creationId xmlns:a16="http://schemas.microsoft.com/office/drawing/2014/main" id="{968F4A61-6E8D-494B-9101-1EFC9A94394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FCEE102-7E94-447D-B317-263CDE381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820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86BF00E-4ACE-4616-BA5E-ECB3A75E1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E56142-0DDF-418E-866B-DF5908F70CEC}" type="slidenum">
              <a:rPr lang="en-US" altLang="en-US"/>
              <a:t>21</a:t>
            </a:fld>
            <a:endParaRPr lang="en-US" altLang="en-US" dirty="0"/>
          </a:p>
        </p:txBody>
      </p:sp>
      <p:sp>
        <p:nvSpPr>
          <p:cNvPr id="69635" name="Rectangle 2">
            <a:extLst>
              <a:ext uri="{FF2B5EF4-FFF2-40B4-BE49-F238E27FC236}">
                <a16:creationId xmlns:a16="http://schemas.microsoft.com/office/drawing/2014/main" id="{1CC0122B-3E26-46A4-8CD4-0CB43D1DBCE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C5951ED-EE67-4BFC-AFE3-569CDF074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0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5CCACD3-7C6D-436E-8BDC-EEB202C14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D3E74D-2594-4540-9A7B-095A2A1A7E87}" type="slidenum">
              <a:rPr lang="en-US" altLang="en-US"/>
              <a:t>22</a:t>
            </a:fld>
            <a:endParaRPr lang="en-US" altLang="en-US" dirty="0"/>
          </a:p>
        </p:txBody>
      </p:sp>
      <p:sp>
        <p:nvSpPr>
          <p:cNvPr id="70659" name="Rectangle 2">
            <a:extLst>
              <a:ext uri="{FF2B5EF4-FFF2-40B4-BE49-F238E27FC236}">
                <a16:creationId xmlns:a16="http://schemas.microsoft.com/office/drawing/2014/main" id="{78CB6593-4CDA-4E7C-B2B6-6DFEAB668F4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6223C73C-7E82-41B3-B8CE-FD8AD039BB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039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0B29B4E-5C6F-4EA5-9403-AFBD28D94E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675BC5-8858-42A1-9DF8-747376707281}" type="slidenum">
              <a:rPr lang="en-US" altLang="en-US"/>
              <a:t>23</a:t>
            </a:fld>
            <a:endParaRPr lang="en-US" altLang="en-US" dirty="0"/>
          </a:p>
        </p:txBody>
      </p:sp>
      <p:sp>
        <p:nvSpPr>
          <p:cNvPr id="71683" name="Rectangle 2">
            <a:extLst>
              <a:ext uri="{FF2B5EF4-FFF2-40B4-BE49-F238E27FC236}">
                <a16:creationId xmlns:a16="http://schemas.microsoft.com/office/drawing/2014/main" id="{514DCDF7-817D-4366-9324-32BD9043A0E3}"/>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00349BEF-47F1-4C08-A7BD-5875EDFE4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800" dirty="0">
              <a:solidFill>
                <a:schemeClr val="tx1"/>
              </a:solidFill>
              <a:effectLst>
                <a:outerShdw blurRad="38100" dist="38100" dir="2700000" algn="tl">
                  <a:srgbClr val="010199"/>
                </a:outerShdw>
              </a:effectLst>
              <a:latin typeface="+mn-lt"/>
              <a:ea typeface="+mn-ea"/>
              <a:cs typeface="+mn-cs"/>
            </a:endParaRPr>
          </a:p>
        </p:txBody>
      </p:sp>
    </p:spTree>
    <p:extLst>
      <p:ext uri="{BB962C8B-B14F-4D97-AF65-F5344CB8AC3E}">
        <p14:creationId xmlns:p14="http://schemas.microsoft.com/office/powerpoint/2010/main" val="355884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0FEF4CE-9017-4D8C-B9B0-C15DFDFBB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9731C8-C00E-4002-AE3C-30BC0F932C6A}" type="slidenum">
              <a:rPr lang="en-US" altLang="en-US"/>
              <a:t>24</a:t>
            </a:fld>
            <a:endParaRPr lang="en-US" altLang="en-US" dirty="0"/>
          </a:p>
        </p:txBody>
      </p:sp>
      <p:sp>
        <p:nvSpPr>
          <p:cNvPr id="72707" name="Rectangle 2">
            <a:extLst>
              <a:ext uri="{FF2B5EF4-FFF2-40B4-BE49-F238E27FC236}">
                <a16:creationId xmlns:a16="http://schemas.microsoft.com/office/drawing/2014/main" id="{5D41B6D5-2DB8-411E-B4CF-2D4E2623BA4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4EA28F3-A248-43DA-920B-D5D3D228A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590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30D0B56F-7053-46D4-9C38-347C47777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20BA97-9FAE-483E-A534-18152A9FF0E3}" type="slidenum">
              <a:rPr lang="en-US" altLang="en-US"/>
              <a:t>25</a:t>
            </a:fld>
            <a:endParaRPr lang="en-US" altLang="en-US" dirty="0"/>
          </a:p>
        </p:txBody>
      </p:sp>
      <p:sp>
        <p:nvSpPr>
          <p:cNvPr id="73731" name="Rectangle 2">
            <a:extLst>
              <a:ext uri="{FF2B5EF4-FFF2-40B4-BE49-F238E27FC236}">
                <a16:creationId xmlns:a16="http://schemas.microsoft.com/office/drawing/2014/main" id="{80D25E3D-87EF-4226-BDFA-2826683C8F5D}"/>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E132734-996F-4B9D-8885-4552D1FDF2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755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2CBD493-4638-4006-9276-3020FAA040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5B7DC5-062F-474D-B855-E5F70FCC25D8}" type="slidenum">
              <a:rPr lang="en-US" altLang="en-US"/>
              <a:t>26</a:t>
            </a:fld>
            <a:endParaRPr lang="en-US" altLang="en-US" dirty="0"/>
          </a:p>
        </p:txBody>
      </p:sp>
      <p:sp>
        <p:nvSpPr>
          <p:cNvPr id="74755" name="Rectangle 2">
            <a:extLst>
              <a:ext uri="{FF2B5EF4-FFF2-40B4-BE49-F238E27FC236}">
                <a16:creationId xmlns:a16="http://schemas.microsoft.com/office/drawing/2014/main" id="{FFAE9CC8-0B55-4162-ACF6-3574C9AADFA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8D977E0-9600-41E4-BE62-1144E0A5D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C'est le moment idéal pour faire une pause, si nécessaire.</a:t>
            </a:r>
          </a:p>
        </p:txBody>
      </p:sp>
    </p:spTree>
    <p:extLst>
      <p:ext uri="{BB962C8B-B14F-4D97-AF65-F5344CB8AC3E}">
        <p14:creationId xmlns:p14="http://schemas.microsoft.com/office/powerpoint/2010/main" val="453521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DA5D323-389B-47A6-B581-1F938A2F05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56C609-B53C-440E-A9C2-9F9538BC8273}" type="slidenum">
              <a:rPr lang="en-US" altLang="en-US"/>
              <a:t>27</a:t>
            </a:fld>
            <a:endParaRPr lang="en-US" altLang="en-US" dirty="0"/>
          </a:p>
        </p:txBody>
      </p:sp>
      <p:sp>
        <p:nvSpPr>
          <p:cNvPr id="75779" name="Rectangle 2">
            <a:extLst>
              <a:ext uri="{FF2B5EF4-FFF2-40B4-BE49-F238E27FC236}">
                <a16:creationId xmlns:a16="http://schemas.microsoft.com/office/drawing/2014/main" id="{7BB0E9D8-8E7F-483A-A9DE-0560D5A05AA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0C511CE-B87B-4DC3-8A9C-444D229CCD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127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2156C9A-16E8-404F-8D13-E8D747DE5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6BE98A-C1C2-4365-86FB-FB966697BF98}" type="slidenum">
              <a:rPr lang="en-US" altLang="en-US"/>
              <a:t>28</a:t>
            </a:fld>
            <a:endParaRPr lang="en-US" altLang="en-US" dirty="0"/>
          </a:p>
        </p:txBody>
      </p:sp>
      <p:sp>
        <p:nvSpPr>
          <p:cNvPr id="76803" name="Rectangle 2">
            <a:extLst>
              <a:ext uri="{FF2B5EF4-FFF2-40B4-BE49-F238E27FC236}">
                <a16:creationId xmlns:a16="http://schemas.microsoft.com/office/drawing/2014/main" id="{95668DC1-30B8-4F0F-A05C-5177E4A7B62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A4F85A98-3E9A-4CBF-B333-04EAC20DA8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847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E51927A-FDF9-45E3-AECE-5DF5A8549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69D2A3-663D-41C1-A8E8-FF47154254E7}" type="slidenum">
              <a:rPr lang="en-US" altLang="en-US"/>
              <a:t>29</a:t>
            </a:fld>
            <a:endParaRPr lang="en-US" altLang="en-US" dirty="0"/>
          </a:p>
        </p:txBody>
      </p:sp>
      <p:sp>
        <p:nvSpPr>
          <p:cNvPr id="77827" name="Rectangle 2">
            <a:extLst>
              <a:ext uri="{FF2B5EF4-FFF2-40B4-BE49-F238E27FC236}">
                <a16:creationId xmlns:a16="http://schemas.microsoft.com/office/drawing/2014/main" id="{7FF3254E-8D66-40F8-9712-CDEEC610528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BAC3EB7-D0D8-4C3A-A83D-F16ACFDB43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468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13B70C3-63F2-4A74-B6F2-91B51B095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3BD7DD-284A-4675-8150-ECC992A6FEB6}" type="slidenum">
              <a:rPr lang="en-US" altLang="en-US"/>
              <a:t>30</a:t>
            </a:fld>
            <a:endParaRPr lang="en-US" altLang="en-US" dirty="0"/>
          </a:p>
        </p:txBody>
      </p:sp>
      <p:sp>
        <p:nvSpPr>
          <p:cNvPr id="81923" name="Rectangle 2">
            <a:extLst>
              <a:ext uri="{FF2B5EF4-FFF2-40B4-BE49-F238E27FC236}">
                <a16:creationId xmlns:a16="http://schemas.microsoft.com/office/drawing/2014/main" id="{6471DBE8-C3E3-4859-8E03-D6083B75699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E29D1FCA-99BF-498D-8ECC-728639756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03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B227414-EB6D-4527-8412-012C7D152A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4F33C-D413-46FC-826D-D993C4D1E726}" type="slidenum">
              <a:rPr lang="en-US" altLang="en-US"/>
              <a:t>4</a:t>
            </a:fld>
            <a:endParaRPr lang="en-US" altLang="en-US" dirty="0"/>
          </a:p>
        </p:txBody>
      </p:sp>
      <p:sp>
        <p:nvSpPr>
          <p:cNvPr id="54275" name="Rectangle 2">
            <a:extLst>
              <a:ext uri="{FF2B5EF4-FFF2-40B4-BE49-F238E27FC236}">
                <a16:creationId xmlns:a16="http://schemas.microsoft.com/office/drawing/2014/main" id="{2C9A611E-E8CC-4E0C-A6F8-E84293B140C0}"/>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2BC5E5C-9BDF-4BF6-AB00-0EE890750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193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3E9CCAB-0ED7-4539-8B49-C3A4A235F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D890B4-3001-4E50-B25F-28A63FEF8DBD}" type="slidenum">
              <a:rPr lang="en-US" altLang="en-US"/>
              <a:t>31</a:t>
            </a:fld>
            <a:endParaRPr lang="en-US" altLang="en-US" dirty="0"/>
          </a:p>
        </p:txBody>
      </p:sp>
      <p:sp>
        <p:nvSpPr>
          <p:cNvPr id="80899" name="Rectangle 2">
            <a:extLst>
              <a:ext uri="{FF2B5EF4-FFF2-40B4-BE49-F238E27FC236}">
                <a16:creationId xmlns:a16="http://schemas.microsoft.com/office/drawing/2014/main" id="{22FF7A6E-8F26-4C38-B6BA-3A3F804AFE38}"/>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90FDB818-97F3-4638-AADF-2ABA83EF26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06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C5E5478-90C3-4ADA-AFA1-8CBC85FAC6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A4A51A-360C-4B9A-9464-0DF5245AC802}" type="slidenum">
              <a:rPr lang="en-US" altLang="en-US"/>
              <a:t>32</a:t>
            </a:fld>
            <a:endParaRPr lang="en-US" altLang="en-US" dirty="0"/>
          </a:p>
        </p:txBody>
      </p:sp>
      <p:sp>
        <p:nvSpPr>
          <p:cNvPr id="82947" name="Rectangle 2">
            <a:extLst>
              <a:ext uri="{FF2B5EF4-FFF2-40B4-BE49-F238E27FC236}">
                <a16:creationId xmlns:a16="http://schemas.microsoft.com/office/drawing/2014/main" id="{2E5FE0F5-B439-4385-841D-EC50A0DFC42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55705FCF-54AD-4A12-9A95-8581EEE3D9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551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0CBAE0F-0157-4C08-BF54-90B77578D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6DC57F-940F-4E79-A298-963818790B3A}" type="slidenum">
              <a:rPr lang="en-US" altLang="en-US"/>
              <a:t>33</a:t>
            </a:fld>
            <a:endParaRPr lang="en-US" altLang="en-US" dirty="0"/>
          </a:p>
        </p:txBody>
      </p:sp>
      <p:sp>
        <p:nvSpPr>
          <p:cNvPr id="83971" name="Rectangle 2">
            <a:extLst>
              <a:ext uri="{FF2B5EF4-FFF2-40B4-BE49-F238E27FC236}">
                <a16:creationId xmlns:a16="http://schemas.microsoft.com/office/drawing/2014/main" id="{54DD3DC4-31B0-4732-9C74-B3EE00B08B73}"/>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BD609890-EFA1-48BD-8CB4-517899CD8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896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711D442-02C1-4551-86A2-6C9670A0F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1EE478-8EC7-4E9D-A550-6D74A9BC1338}" type="slidenum">
              <a:rPr lang="en-US" altLang="en-US"/>
              <a:t>34</a:t>
            </a:fld>
            <a:endParaRPr lang="en-US" altLang="en-US" dirty="0"/>
          </a:p>
        </p:txBody>
      </p:sp>
      <p:sp>
        <p:nvSpPr>
          <p:cNvPr id="84995" name="Rectangle 2">
            <a:extLst>
              <a:ext uri="{FF2B5EF4-FFF2-40B4-BE49-F238E27FC236}">
                <a16:creationId xmlns:a16="http://schemas.microsoft.com/office/drawing/2014/main" id="{03DF99F6-37A8-43FF-A517-555792C41AF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FA7D8C0-2D00-4B0E-BA12-B274EE1FC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751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163C6A6-9C37-4D65-938B-62A85130E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CDA4D7-345C-43A6-833E-0390A0DE82EB}" type="slidenum">
              <a:rPr lang="en-US" altLang="en-US"/>
              <a:t>35</a:t>
            </a:fld>
            <a:endParaRPr lang="en-US" altLang="en-US" dirty="0"/>
          </a:p>
        </p:txBody>
      </p:sp>
      <p:sp>
        <p:nvSpPr>
          <p:cNvPr id="86019" name="Rectangle 2">
            <a:extLst>
              <a:ext uri="{FF2B5EF4-FFF2-40B4-BE49-F238E27FC236}">
                <a16:creationId xmlns:a16="http://schemas.microsoft.com/office/drawing/2014/main" id="{9B54E6B2-4B8D-43B7-957E-558E1A123074}"/>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21EAB3BA-D3DB-4119-802B-1A2487B09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90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444C798-053E-4C03-A165-6F80AFDDA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C7115B-1285-4767-9DFA-9CE54A4B7C92}" type="slidenum">
              <a:rPr lang="en-US" altLang="en-US"/>
              <a:t>36</a:t>
            </a:fld>
            <a:endParaRPr lang="en-US" altLang="en-US" dirty="0"/>
          </a:p>
        </p:txBody>
      </p:sp>
      <p:sp>
        <p:nvSpPr>
          <p:cNvPr id="87043" name="Rectangle 2">
            <a:extLst>
              <a:ext uri="{FF2B5EF4-FFF2-40B4-BE49-F238E27FC236}">
                <a16:creationId xmlns:a16="http://schemas.microsoft.com/office/drawing/2014/main" id="{E0EDC4E1-7D63-4BC9-A2D8-29664A8B394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8EB985E5-3F83-4696-8DAB-07CC4D981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132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ED4B237-FA67-4E65-9C8B-5EFAF7D8DB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A1D508-2E14-4AC5-ABE2-E653A7163F60}" type="slidenum">
              <a:rPr lang="en-US" altLang="en-US"/>
              <a:t>37</a:t>
            </a:fld>
            <a:endParaRPr lang="en-US" altLang="en-US" dirty="0"/>
          </a:p>
        </p:txBody>
      </p:sp>
      <p:sp>
        <p:nvSpPr>
          <p:cNvPr id="88067" name="Rectangle 2">
            <a:extLst>
              <a:ext uri="{FF2B5EF4-FFF2-40B4-BE49-F238E27FC236}">
                <a16:creationId xmlns:a16="http://schemas.microsoft.com/office/drawing/2014/main" id="{AE9CE996-DD37-4EA2-8BB3-58317A793BDD}"/>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EEF3E5F2-76E6-4550-8EAB-E7FDACDD5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538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4F04C89-35CE-42A0-8B98-D8A48410DC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75A63A-66CC-4C23-9946-498F3881FB60}" type="slidenum">
              <a:rPr lang="en-US" altLang="en-US"/>
              <a:t>38</a:t>
            </a:fld>
            <a:endParaRPr lang="en-US" altLang="en-US" dirty="0"/>
          </a:p>
        </p:txBody>
      </p:sp>
      <p:sp>
        <p:nvSpPr>
          <p:cNvPr id="89091" name="Rectangle 2">
            <a:extLst>
              <a:ext uri="{FF2B5EF4-FFF2-40B4-BE49-F238E27FC236}">
                <a16:creationId xmlns:a16="http://schemas.microsoft.com/office/drawing/2014/main" id="{2F795941-ADD6-400C-BE01-45F0233E0C4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B608B27-E9DE-48A5-BFE4-053245C4C5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889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0872094-AE79-4128-8648-435399EA59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D1906C-B095-4619-AC05-3CBFC9BC615E}" type="slidenum">
              <a:rPr lang="en-US" altLang="en-US"/>
              <a:t>39</a:t>
            </a:fld>
            <a:endParaRPr lang="en-US" altLang="en-US" dirty="0"/>
          </a:p>
        </p:txBody>
      </p:sp>
      <p:sp>
        <p:nvSpPr>
          <p:cNvPr id="90115" name="Rectangle 2">
            <a:extLst>
              <a:ext uri="{FF2B5EF4-FFF2-40B4-BE49-F238E27FC236}">
                <a16:creationId xmlns:a16="http://schemas.microsoft.com/office/drawing/2014/main" id="{4BD8A2FC-3E19-4E19-BDB7-A2650348BD3E}"/>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DB771BEE-7319-41D5-95D3-DA9F2E1052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56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F98B18E-40F7-4207-A427-0B178450E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D328AE-387C-46E6-AA66-FC4D17F8CE03}" type="slidenum">
              <a:rPr lang="en-US" altLang="en-US"/>
              <a:t>40</a:t>
            </a:fld>
            <a:endParaRPr lang="en-US" altLang="en-US" dirty="0"/>
          </a:p>
        </p:txBody>
      </p:sp>
      <p:sp>
        <p:nvSpPr>
          <p:cNvPr id="91139" name="Rectangle 2">
            <a:extLst>
              <a:ext uri="{FF2B5EF4-FFF2-40B4-BE49-F238E27FC236}">
                <a16:creationId xmlns:a16="http://schemas.microsoft.com/office/drawing/2014/main" id="{BD50C823-4AFE-4961-A9A4-2463665490C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306C78F-B137-4F5E-AC4A-1B610F78D7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08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33D7FB2-2AEC-46BC-A925-CEADB36DC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C889A4-F755-4CA4-B432-7972C2276256}" type="slidenum">
              <a:rPr lang="en-US" altLang="en-US"/>
              <a:t>5</a:t>
            </a:fld>
            <a:endParaRPr lang="en-US" altLang="en-US" dirty="0"/>
          </a:p>
        </p:txBody>
      </p:sp>
      <p:sp>
        <p:nvSpPr>
          <p:cNvPr id="55299" name="Rectangle 2">
            <a:extLst>
              <a:ext uri="{FF2B5EF4-FFF2-40B4-BE49-F238E27FC236}">
                <a16:creationId xmlns:a16="http://schemas.microsoft.com/office/drawing/2014/main" id="{97FB5B65-9259-4FAD-9A9A-1ACC3B128D0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20C8493-D2C4-4FF8-8BDB-60C3353831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587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F98B18E-40F7-4207-A427-0B178450E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D328AE-387C-46E6-AA66-FC4D17F8CE03}" type="slidenum">
              <a:rPr lang="en-US" altLang="en-US"/>
              <a:t>41</a:t>
            </a:fld>
            <a:endParaRPr lang="en-US" altLang="en-US" dirty="0"/>
          </a:p>
        </p:txBody>
      </p:sp>
      <p:sp>
        <p:nvSpPr>
          <p:cNvPr id="91139" name="Rectangle 2">
            <a:extLst>
              <a:ext uri="{FF2B5EF4-FFF2-40B4-BE49-F238E27FC236}">
                <a16:creationId xmlns:a16="http://schemas.microsoft.com/office/drawing/2014/main" id="{BD50C823-4AFE-4961-A9A4-2463665490C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306C78F-B137-4F5E-AC4A-1B610F78D7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919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E76751B-DF5F-47AA-9735-F07AAE8D1B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59C8A6-724D-4A83-98B3-04C845A41767}" type="slidenum">
              <a:rPr lang="en-US" altLang="en-US"/>
              <a:t>42</a:t>
            </a:fld>
            <a:endParaRPr lang="en-US" altLang="en-US" dirty="0"/>
          </a:p>
        </p:txBody>
      </p:sp>
      <p:sp>
        <p:nvSpPr>
          <p:cNvPr id="94211" name="Rectangle 2">
            <a:extLst>
              <a:ext uri="{FF2B5EF4-FFF2-40B4-BE49-F238E27FC236}">
                <a16:creationId xmlns:a16="http://schemas.microsoft.com/office/drawing/2014/main" id="{E6DB4F11-B7F5-4925-A387-99BF9FCBAE9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48CD06A3-628E-4835-B040-086A03D90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477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E56CA842-1EEC-45D9-9854-CBE0F42CE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A13DD3-71F3-4D7A-BF66-F364B1709648}" type="slidenum">
              <a:rPr lang="en-US" altLang="en-US"/>
              <a:t>43</a:t>
            </a:fld>
            <a:endParaRPr lang="en-US" altLang="en-US" dirty="0"/>
          </a:p>
        </p:txBody>
      </p:sp>
      <p:sp>
        <p:nvSpPr>
          <p:cNvPr id="95235" name="Rectangle 2">
            <a:extLst>
              <a:ext uri="{FF2B5EF4-FFF2-40B4-BE49-F238E27FC236}">
                <a16:creationId xmlns:a16="http://schemas.microsoft.com/office/drawing/2014/main" id="{35A6B979-6783-4D7A-B1F0-AB528AA642B5}"/>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4CFFCD3-50C3-45AD-98A8-257FD396F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185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49F5E2D-B626-4F64-A4AE-5444B25CC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7C512A-489D-4421-8455-18E4DD4A8369}" type="slidenum">
              <a:rPr lang="en-US" altLang="en-US"/>
              <a:t>44</a:t>
            </a:fld>
            <a:endParaRPr lang="en-US" altLang="en-US" dirty="0"/>
          </a:p>
        </p:txBody>
      </p:sp>
      <p:sp>
        <p:nvSpPr>
          <p:cNvPr id="96259" name="Rectangle 2">
            <a:extLst>
              <a:ext uri="{FF2B5EF4-FFF2-40B4-BE49-F238E27FC236}">
                <a16:creationId xmlns:a16="http://schemas.microsoft.com/office/drawing/2014/main" id="{22B6CD1F-331F-45D6-B7FE-8430FFC426D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51DADE56-F555-4355-9401-E13CFD4F32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141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797718A-45A3-43C3-884B-59686B0E4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B7FCA2-701B-427F-B454-8F92F05ECDCE}" type="slidenum">
              <a:rPr lang="en-US" altLang="en-US"/>
              <a:t>45</a:t>
            </a:fld>
            <a:endParaRPr lang="en-US" altLang="en-US" dirty="0"/>
          </a:p>
        </p:txBody>
      </p:sp>
      <p:sp>
        <p:nvSpPr>
          <p:cNvPr id="97283" name="Rectangle 2">
            <a:extLst>
              <a:ext uri="{FF2B5EF4-FFF2-40B4-BE49-F238E27FC236}">
                <a16:creationId xmlns:a16="http://schemas.microsoft.com/office/drawing/2014/main" id="{2FA13759-BF1D-4B7D-87A3-BB6124FC99DD}"/>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FAF3EDA0-1876-4C4C-AB72-078CDDA33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769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23414B7-8FE1-49F5-A85C-74D6E24C8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DFA8C0-C155-4E32-A7FE-AC8B2A675C77}" type="slidenum">
              <a:rPr lang="en-US" altLang="en-US"/>
              <a:t>46</a:t>
            </a:fld>
            <a:endParaRPr lang="en-US" altLang="en-US" dirty="0"/>
          </a:p>
        </p:txBody>
      </p:sp>
      <p:sp>
        <p:nvSpPr>
          <p:cNvPr id="98307" name="Rectangle 2">
            <a:extLst>
              <a:ext uri="{FF2B5EF4-FFF2-40B4-BE49-F238E27FC236}">
                <a16:creationId xmlns:a16="http://schemas.microsoft.com/office/drawing/2014/main" id="{2C88C4C5-2E74-4AF6-B67C-2542BEE7B3B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E4B2B18-1856-4D5F-A020-48F7731C9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947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23414B7-8FE1-49F5-A85C-74D6E24C8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DFA8C0-C155-4E32-A7FE-AC8B2A675C77}" type="slidenum">
              <a:rPr lang="en-US" altLang="en-US"/>
              <a:t>47</a:t>
            </a:fld>
            <a:endParaRPr lang="en-US" altLang="en-US" dirty="0"/>
          </a:p>
        </p:txBody>
      </p:sp>
      <p:sp>
        <p:nvSpPr>
          <p:cNvPr id="98307" name="Rectangle 2">
            <a:extLst>
              <a:ext uri="{FF2B5EF4-FFF2-40B4-BE49-F238E27FC236}">
                <a16:creationId xmlns:a16="http://schemas.microsoft.com/office/drawing/2014/main" id="{2C88C4C5-2E74-4AF6-B67C-2542BEE7B3B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E4B2B18-1856-4D5F-A020-48F7731C9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42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D3C1CD6-8CAF-4464-B714-FD78B11B15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8A2672-024E-46ED-A820-16E3D50BC696}" type="slidenum">
              <a:rPr lang="en-US" altLang="en-US"/>
              <a:t>6</a:t>
            </a:fld>
            <a:endParaRPr lang="en-US" altLang="en-US" dirty="0"/>
          </a:p>
        </p:txBody>
      </p:sp>
      <p:sp>
        <p:nvSpPr>
          <p:cNvPr id="56323" name="Rectangle 2">
            <a:extLst>
              <a:ext uri="{FF2B5EF4-FFF2-40B4-BE49-F238E27FC236}">
                <a16:creationId xmlns:a16="http://schemas.microsoft.com/office/drawing/2014/main" id="{525EED32-B334-4E07-9836-9BBCC28A8DAB}"/>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CF986DBF-97C0-4B65-A253-F138F20FE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73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E0D8872-7879-4ED1-9813-5DD1AE5C0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364A2-A543-48A9-B130-5755B961E888}" type="slidenum">
              <a:rPr lang="en-US" altLang="en-US"/>
              <a:t>7</a:t>
            </a:fld>
            <a:endParaRPr lang="en-US" altLang="en-US" dirty="0"/>
          </a:p>
        </p:txBody>
      </p:sp>
      <p:sp>
        <p:nvSpPr>
          <p:cNvPr id="57347" name="Rectangle 2">
            <a:extLst>
              <a:ext uri="{FF2B5EF4-FFF2-40B4-BE49-F238E27FC236}">
                <a16:creationId xmlns:a16="http://schemas.microsoft.com/office/drawing/2014/main" id="{FBF1C6DB-67D8-434D-98FF-71D9F359D72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3B91CF5-D70E-4F3A-838F-12A60001D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Commencez par afficher uniquement le titre.</a:t>
            </a:r>
          </a:p>
          <a:p>
            <a:pPr eaLnBrk="1" hangingPunct="1"/>
            <a:r>
              <a:rPr lang="en-US" altLang="en-US" dirty="0">
                <a:latin typeface="Arial" panose="020B0604020202020204" pitchFamily="34" charset="0"/>
                <a:cs typeface="Arial" panose="020B0604020202020204" pitchFamily="34" charset="0"/>
              </a:rPr>
              <a:t>Invitez les participants à suggérer les différents membres de l'équipe qui seront nécessaires.</a:t>
            </a:r>
          </a:p>
          <a:p>
            <a:pPr eaLnBrk="1" hangingPunct="1"/>
            <a:r>
              <a:rPr lang="en-US" altLang="en-US" dirty="0">
                <a:latin typeface="Arial" panose="020B0604020202020204" pitchFamily="34" charset="0"/>
                <a:cs typeface="Arial" panose="020B0604020202020204" pitchFamily="34" charset="0"/>
              </a:rPr>
              <a:t>Notez les suggestions au tableau et discutez de ce que chacun pourrait faire.</a:t>
            </a:r>
          </a:p>
          <a:p>
            <a:pPr eaLnBrk="1" hangingPunct="1"/>
            <a:r>
              <a:rPr lang="en-US" altLang="en-US" dirty="0">
                <a:latin typeface="Arial" panose="020B0604020202020204" pitchFamily="34" charset="0"/>
                <a:cs typeface="Arial" panose="020B0604020202020204" pitchFamily="34" charset="0"/>
              </a:rPr>
              <a:t>Puis examinez la liste.  (Vous trouverez des suggestions plus détaillées dans les plans de cours.)</a:t>
            </a:r>
          </a:p>
        </p:txBody>
      </p:sp>
    </p:spTree>
    <p:extLst>
      <p:ext uri="{BB962C8B-B14F-4D97-AF65-F5344CB8AC3E}">
        <p14:creationId xmlns:p14="http://schemas.microsoft.com/office/powerpoint/2010/main" val="297001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7863414-198B-4848-A819-F2AFCEC490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49671C-444E-4357-9D16-A40BC732F48E}" type="slidenum">
              <a:rPr lang="en-US" altLang="en-US"/>
              <a:t>8</a:t>
            </a:fld>
            <a:endParaRPr lang="en-US" altLang="en-US" dirty="0"/>
          </a:p>
        </p:txBody>
      </p:sp>
      <p:sp>
        <p:nvSpPr>
          <p:cNvPr id="58371" name="Rectangle 2">
            <a:extLst>
              <a:ext uri="{FF2B5EF4-FFF2-40B4-BE49-F238E27FC236}">
                <a16:creationId xmlns:a16="http://schemas.microsoft.com/office/drawing/2014/main" id="{E3A2ADD4-C15F-4ED0-AC84-F4481245CA59}"/>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636FD01-40EC-4C44-B398-0EFB00AEB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15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8C3C503-5B3B-46E3-961E-D43A12D98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28DF2B-C5C8-4D49-84E5-53AAB7B3C208}" type="slidenum">
              <a:rPr lang="en-US" altLang="en-US"/>
              <a:t>9</a:t>
            </a:fld>
            <a:endParaRPr lang="en-US" altLang="en-US" dirty="0"/>
          </a:p>
        </p:txBody>
      </p:sp>
      <p:sp>
        <p:nvSpPr>
          <p:cNvPr id="59395" name="Rectangle 2">
            <a:extLst>
              <a:ext uri="{FF2B5EF4-FFF2-40B4-BE49-F238E27FC236}">
                <a16:creationId xmlns:a16="http://schemas.microsoft.com/office/drawing/2014/main" id="{CB052CDC-CE52-4A3A-9DCC-B6BEB1A2E6F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8D9BDD4B-C49D-499D-93BF-FE8C613F4B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4D1707F-E2E5-4068-9896-4C4F85680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4BC6EB-4349-4A35-8C7B-36C8F3DFDE90}" type="slidenum">
              <a:rPr lang="en-US" altLang="en-US"/>
              <a:t>10</a:t>
            </a:fld>
            <a:endParaRPr lang="en-US" altLang="en-US" dirty="0"/>
          </a:p>
        </p:txBody>
      </p:sp>
      <p:sp>
        <p:nvSpPr>
          <p:cNvPr id="60419" name="Rectangle 2">
            <a:extLst>
              <a:ext uri="{FF2B5EF4-FFF2-40B4-BE49-F238E27FC236}">
                <a16:creationId xmlns:a16="http://schemas.microsoft.com/office/drawing/2014/main" id="{E51F1A6D-3585-4747-8EAE-1C64FEB93DD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749408-D416-40BF-8FC5-448E536E1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C'est le moment idéal pour faire une pause.  </a:t>
            </a:r>
          </a:p>
          <a:p>
            <a:pPr eaLnBrk="1" hangingPunct="1"/>
            <a:r>
              <a:rPr lang="en-US" altLang="en-US" dirty="0">
                <a:latin typeface="Arial" panose="020B0604020202020204" pitchFamily="34" charset="0"/>
                <a:cs typeface="Arial" panose="020B0604020202020204" pitchFamily="34" charset="0"/>
              </a:rPr>
              <a:t>Suggérez de donner comme devoir à chaque membre de l'équipe de prendre des notes sur les responsabilités qui lui seront confiées.  Cela servira de base à la discussion lors de la prochaine session.</a:t>
            </a:r>
          </a:p>
        </p:txBody>
      </p:sp>
    </p:spTree>
    <p:extLst>
      <p:ext uri="{BB962C8B-B14F-4D97-AF65-F5344CB8AC3E}">
        <p14:creationId xmlns:p14="http://schemas.microsoft.com/office/powerpoint/2010/main" val="1087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1512704-689B-4F1E-8696-3B0A6AF3441A}"/>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0A019DAC-4480-427B-8609-1F82393E3E01}"/>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6" name="Freeform 4">
              <a:extLst>
                <a:ext uri="{FF2B5EF4-FFF2-40B4-BE49-F238E27FC236}">
                  <a16:creationId xmlns:a16="http://schemas.microsoft.com/office/drawing/2014/main" id="{0EBACDE1-76C1-4656-B69C-B812EA82DCA1}"/>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dirty="0">
                <a:latin typeface="Arial" charset="0"/>
                <a:cs typeface="Arial" charset="0"/>
              </a:endParaRPr>
            </a:p>
          </p:txBody>
        </p:sp>
        <p:sp>
          <p:nvSpPr>
            <p:cNvPr id="7" name="Freeform 5">
              <a:extLst>
                <a:ext uri="{FF2B5EF4-FFF2-40B4-BE49-F238E27FC236}">
                  <a16:creationId xmlns:a16="http://schemas.microsoft.com/office/drawing/2014/main" id="{AD235AD9-ED64-4699-A0BC-7736C746C3BC}"/>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 name="Freeform 6">
              <a:extLst>
                <a:ext uri="{FF2B5EF4-FFF2-40B4-BE49-F238E27FC236}">
                  <a16:creationId xmlns:a16="http://schemas.microsoft.com/office/drawing/2014/main" id="{8417C872-BFA3-412F-89EA-F35E2270CB81}"/>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9" name="Oval 7">
              <a:extLst>
                <a:ext uri="{FF2B5EF4-FFF2-40B4-BE49-F238E27FC236}">
                  <a16:creationId xmlns:a16="http://schemas.microsoft.com/office/drawing/2014/main" id="{1DD844C0-7781-40EB-97B5-15C24C387CE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sp>
          <p:nvSpPr>
            <p:cNvPr id="10" name="Oval 8">
              <a:extLst>
                <a:ext uri="{FF2B5EF4-FFF2-40B4-BE49-F238E27FC236}">
                  <a16:creationId xmlns:a16="http://schemas.microsoft.com/office/drawing/2014/main" id="{74D6FB23-0873-41CE-BB70-F4B9CDEF59C0}"/>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dirty="0">
                <a:latin typeface="Arial" charset="0"/>
                <a:cs typeface="Arial" charset="0"/>
              </a:endParaRPr>
            </a:p>
          </p:txBody>
        </p:sp>
        <p:sp>
          <p:nvSpPr>
            <p:cNvPr id="11" name="Oval 9">
              <a:extLst>
                <a:ext uri="{FF2B5EF4-FFF2-40B4-BE49-F238E27FC236}">
                  <a16:creationId xmlns:a16="http://schemas.microsoft.com/office/drawing/2014/main" id="{581AE1A5-4DAA-46C7-ABD2-43C6CFB77C5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grpSp>
      <p:sp>
        <p:nvSpPr>
          <p:cNvPr id="9226" name="Rectangle 10"/>
          <p:cNvSpPr>
            <a:spLocks noGrp="1" noChangeArrowheads="1"/>
          </p:cNvSpPr>
          <p:nvPr>
            <p:ph type="ctrTitle" sz="quarter"/>
          </p:nvPr>
        </p:nvSpPr>
        <p:spPr>
          <a:xfrm>
            <a:off x="685800" y="1873250"/>
            <a:ext cx="7772400" cy="1555750"/>
          </a:xfrm>
        </p:spPr>
        <p:txBody>
          <a:bodyPr/>
          <a:lstStyle>
            <a:lvl1pPr>
              <a:defRPr sz="4400"/>
            </a:lvl1pPr>
          </a:lstStyle>
          <a:p>
            <a:r>
              <a:rPr lang="en-US"/>
              <a:t>Click to edit Master title style</a:t>
            </a:r>
          </a:p>
        </p:txBody>
      </p:sp>
      <p:sp>
        <p:nvSpPr>
          <p:cNvPr id="92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id="{52A4B45B-EE1A-46AF-906A-AE7A4F3435AC}"/>
              </a:ext>
            </a:extLst>
          </p:cNvPr>
          <p:cNvSpPr>
            <a:spLocks noGrp="1" noChangeArrowheads="1"/>
          </p:cNvSpPr>
          <p:nvPr>
            <p:ph type="dt" sz="quarter" idx="10"/>
          </p:nvPr>
        </p:nvSpPr>
        <p:spPr/>
        <p:txBody>
          <a:bodyPr/>
          <a:lstStyle>
            <a:lvl1pPr>
              <a:defRPr/>
            </a:lvl1pPr>
          </a:lstStyle>
          <a:p>
            <a:fld id="{556BA6F0-BA6A-4B1B-9142-B02760900F3A}" type="datetime1">
              <a:rPr lang="en-US" altLang="en-US" smtClean="0"/>
              <a:t>7/14/2025</a:t>
            </a:fld>
            <a:endParaRPr lang="en-US" altLang="en-US" dirty="0"/>
          </a:p>
        </p:txBody>
      </p:sp>
      <p:sp>
        <p:nvSpPr>
          <p:cNvPr id="13" name="Rectangle 13">
            <a:extLst>
              <a:ext uri="{FF2B5EF4-FFF2-40B4-BE49-F238E27FC236}">
                <a16:creationId xmlns:a16="http://schemas.microsoft.com/office/drawing/2014/main" id="{C420CFCD-DA18-49C8-99E3-FC4C970969D9}"/>
              </a:ext>
            </a:extLst>
          </p:cNvPr>
          <p:cNvSpPr>
            <a:spLocks noGrp="1" noChangeArrowheads="1"/>
          </p:cNvSpPr>
          <p:nvPr>
            <p:ph type="ftr" sz="quarter" idx="11"/>
          </p:nvPr>
        </p:nvSpPr>
        <p:spPr/>
        <p:txBody>
          <a:bodyPr/>
          <a:lstStyle>
            <a:lvl1pPr>
              <a:defRPr/>
            </a:lvl1pPr>
          </a:lstStyle>
          <a:p>
            <a:endParaRPr lang="en-US" altLang="en-US" dirty="0"/>
          </a:p>
        </p:txBody>
      </p:sp>
      <p:sp>
        <p:nvSpPr>
          <p:cNvPr id="14" name="Rectangle 14">
            <a:extLst>
              <a:ext uri="{FF2B5EF4-FFF2-40B4-BE49-F238E27FC236}">
                <a16:creationId xmlns:a16="http://schemas.microsoft.com/office/drawing/2014/main" id="{D5B5DC3F-3207-4768-B8D8-532BAF0C7EDB}"/>
              </a:ext>
            </a:extLst>
          </p:cNvPr>
          <p:cNvSpPr>
            <a:spLocks noGrp="1" noChangeArrowheads="1"/>
          </p:cNvSpPr>
          <p:nvPr>
            <p:ph type="sldNum" sz="quarter" idx="12"/>
          </p:nvPr>
        </p:nvSpPr>
        <p:spPr/>
        <p:txBody>
          <a:bodyPr/>
          <a:lstStyle>
            <a:lvl1pPr>
              <a:defRPr/>
            </a:lvl1pPr>
          </a:lstStyle>
          <a:p>
            <a:fld id="{2E50D58B-4710-4078-BA33-256BB25E01CF}" type="slidenum">
              <a:rPr lang="en-US" altLang="en-US"/>
              <a:pPr/>
              <a:t>‹#›</a:t>
            </a:fld>
            <a:endParaRPr lang="en-US" altLang="en-US" dirty="0"/>
          </a:p>
        </p:txBody>
      </p:sp>
    </p:spTree>
    <p:extLst>
      <p:ext uri="{BB962C8B-B14F-4D97-AF65-F5344CB8AC3E}">
        <p14:creationId xmlns:p14="http://schemas.microsoft.com/office/powerpoint/2010/main" val="275392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10FDA0E-2108-4182-B57E-320E56010199}"/>
              </a:ext>
            </a:extLst>
          </p:cNvPr>
          <p:cNvSpPr>
            <a:spLocks noGrp="1" noChangeArrowheads="1"/>
          </p:cNvSpPr>
          <p:nvPr>
            <p:ph type="dt" sz="half" idx="10"/>
          </p:nvPr>
        </p:nvSpPr>
        <p:spPr>
          <a:ln/>
        </p:spPr>
        <p:txBody>
          <a:bodyPr/>
          <a:lstStyle>
            <a:lvl1pPr>
              <a:defRPr/>
            </a:lvl1pPr>
          </a:lstStyle>
          <a:p>
            <a:fld id="{434F0A73-F36E-4E47-8022-8D5F9CD1B67B}" type="datetime1">
              <a:rPr lang="en-US" altLang="en-US" smtClean="0"/>
              <a:t>7/14/2025</a:t>
            </a:fld>
            <a:endParaRPr lang="en-US" altLang="en-US" dirty="0"/>
          </a:p>
        </p:txBody>
      </p:sp>
      <p:sp>
        <p:nvSpPr>
          <p:cNvPr id="5" name="Rectangle 13">
            <a:extLst>
              <a:ext uri="{FF2B5EF4-FFF2-40B4-BE49-F238E27FC236}">
                <a16:creationId xmlns:a16="http://schemas.microsoft.com/office/drawing/2014/main" id="{30473DAA-FC54-43BC-A736-780B31D01B00}"/>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EA8C17A5-4DCD-4E0F-A145-79F0C6877460}"/>
              </a:ext>
            </a:extLst>
          </p:cNvPr>
          <p:cNvSpPr>
            <a:spLocks noGrp="1" noChangeArrowheads="1"/>
          </p:cNvSpPr>
          <p:nvPr>
            <p:ph type="sldNum" sz="quarter" idx="12"/>
          </p:nvPr>
        </p:nvSpPr>
        <p:spPr>
          <a:ln/>
        </p:spPr>
        <p:txBody>
          <a:bodyPr/>
          <a:lstStyle>
            <a:lvl1pPr>
              <a:defRPr/>
            </a:lvl1pPr>
          </a:lstStyle>
          <a:p>
            <a:fld id="{0A3BBC75-F6FB-4EB6-A3AA-465C85962DB5}" type="slidenum">
              <a:rPr lang="en-US" altLang="en-US"/>
              <a:pPr/>
              <a:t>‹#›</a:t>
            </a:fld>
            <a:endParaRPr lang="en-US" altLang="en-US" dirty="0"/>
          </a:p>
        </p:txBody>
      </p:sp>
    </p:spTree>
    <p:extLst>
      <p:ext uri="{BB962C8B-B14F-4D97-AF65-F5344CB8AC3E}">
        <p14:creationId xmlns:p14="http://schemas.microsoft.com/office/powerpoint/2010/main" val="121981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97A732F7-370A-4DFD-83D0-D19AFE148CCE}"/>
              </a:ext>
            </a:extLst>
          </p:cNvPr>
          <p:cNvSpPr>
            <a:spLocks noGrp="1" noChangeArrowheads="1"/>
          </p:cNvSpPr>
          <p:nvPr>
            <p:ph type="dt" sz="half" idx="10"/>
          </p:nvPr>
        </p:nvSpPr>
        <p:spPr>
          <a:ln/>
        </p:spPr>
        <p:txBody>
          <a:bodyPr/>
          <a:lstStyle>
            <a:lvl1pPr>
              <a:defRPr/>
            </a:lvl1pPr>
          </a:lstStyle>
          <a:p>
            <a:fld id="{7E637177-77D0-4BC2-A9B0-426CFEF2F1C4}" type="datetime1">
              <a:rPr lang="en-US" altLang="en-US" smtClean="0"/>
              <a:t>7/14/2025</a:t>
            </a:fld>
            <a:endParaRPr lang="en-US" altLang="en-US" dirty="0"/>
          </a:p>
        </p:txBody>
      </p:sp>
      <p:sp>
        <p:nvSpPr>
          <p:cNvPr id="5" name="Rectangle 13">
            <a:extLst>
              <a:ext uri="{FF2B5EF4-FFF2-40B4-BE49-F238E27FC236}">
                <a16:creationId xmlns:a16="http://schemas.microsoft.com/office/drawing/2014/main" id="{BB908EB0-EB8A-496B-B00D-04B8D6CBEE72}"/>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A6A6CEA8-C735-4FA6-85D6-D5F8D60ED3FC}"/>
              </a:ext>
            </a:extLst>
          </p:cNvPr>
          <p:cNvSpPr>
            <a:spLocks noGrp="1" noChangeArrowheads="1"/>
          </p:cNvSpPr>
          <p:nvPr>
            <p:ph type="sldNum" sz="quarter" idx="12"/>
          </p:nvPr>
        </p:nvSpPr>
        <p:spPr>
          <a:ln/>
        </p:spPr>
        <p:txBody>
          <a:bodyPr/>
          <a:lstStyle>
            <a:lvl1pPr>
              <a:defRPr/>
            </a:lvl1pPr>
          </a:lstStyle>
          <a:p>
            <a:fld id="{DE591724-39A8-44E1-8C0D-A9DA03CA1CED}" type="slidenum">
              <a:rPr lang="en-US" altLang="en-US"/>
              <a:pPr/>
              <a:t>‹#›</a:t>
            </a:fld>
            <a:endParaRPr lang="en-US" altLang="en-US" dirty="0"/>
          </a:p>
        </p:txBody>
      </p:sp>
    </p:spTree>
    <p:extLst>
      <p:ext uri="{BB962C8B-B14F-4D97-AF65-F5344CB8AC3E}">
        <p14:creationId xmlns:p14="http://schemas.microsoft.com/office/powerpoint/2010/main" val="275863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6A1F259-3CF5-496A-BAAD-5C87EE3C0B35}"/>
              </a:ext>
            </a:extLst>
          </p:cNvPr>
          <p:cNvSpPr>
            <a:spLocks noGrp="1" noChangeArrowheads="1"/>
          </p:cNvSpPr>
          <p:nvPr>
            <p:ph type="dt" sz="half" idx="10"/>
          </p:nvPr>
        </p:nvSpPr>
        <p:spPr>
          <a:ln/>
        </p:spPr>
        <p:txBody>
          <a:bodyPr/>
          <a:lstStyle>
            <a:lvl1pPr>
              <a:defRPr/>
            </a:lvl1pPr>
          </a:lstStyle>
          <a:p>
            <a:fld id="{94308A9C-9E98-4D26-AD12-2D7B25CC0F2A}" type="datetime1">
              <a:rPr lang="en-US" altLang="en-US" smtClean="0"/>
              <a:t>7/14/2025</a:t>
            </a:fld>
            <a:endParaRPr lang="en-US" altLang="en-US" dirty="0"/>
          </a:p>
        </p:txBody>
      </p:sp>
      <p:sp>
        <p:nvSpPr>
          <p:cNvPr id="5" name="Rectangle 13">
            <a:extLst>
              <a:ext uri="{FF2B5EF4-FFF2-40B4-BE49-F238E27FC236}">
                <a16:creationId xmlns:a16="http://schemas.microsoft.com/office/drawing/2014/main" id="{D3E9BD16-F9B6-419C-B987-C3933647EDB6}"/>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018E32FC-B585-43FC-9ECC-27CACA4BF419}"/>
              </a:ext>
            </a:extLst>
          </p:cNvPr>
          <p:cNvSpPr>
            <a:spLocks noGrp="1" noChangeArrowheads="1"/>
          </p:cNvSpPr>
          <p:nvPr>
            <p:ph type="sldNum" sz="quarter" idx="12"/>
          </p:nvPr>
        </p:nvSpPr>
        <p:spPr>
          <a:xfrm>
            <a:off x="6858000" y="6388132"/>
            <a:ext cx="2133600" cy="457200"/>
          </a:xfrm>
          <a:ln/>
        </p:spPr>
        <p:txBody>
          <a:bodyPr/>
          <a:lstStyle>
            <a:lvl1pPr>
              <a:defRPr/>
            </a:lvl1pPr>
          </a:lstStyle>
          <a:p>
            <a:fld id="{1469A9A9-EA32-4A8B-A7FD-43F2F8CA4C2C}" type="slidenum">
              <a:rPr lang="en-US" altLang="en-US"/>
              <a:pPr/>
              <a:t>‹#›</a:t>
            </a:fld>
            <a:endParaRPr lang="en-US" altLang="en-US" dirty="0"/>
          </a:p>
        </p:txBody>
      </p:sp>
    </p:spTree>
    <p:extLst>
      <p:ext uri="{BB962C8B-B14F-4D97-AF65-F5344CB8AC3E}">
        <p14:creationId xmlns:p14="http://schemas.microsoft.com/office/powerpoint/2010/main" val="42067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2">
            <a:extLst>
              <a:ext uri="{FF2B5EF4-FFF2-40B4-BE49-F238E27FC236}">
                <a16:creationId xmlns:a16="http://schemas.microsoft.com/office/drawing/2014/main" id="{D0DDFFE6-DC9D-4735-A182-C8D68D5EE10C}"/>
              </a:ext>
            </a:extLst>
          </p:cNvPr>
          <p:cNvSpPr>
            <a:spLocks noGrp="1" noChangeArrowheads="1"/>
          </p:cNvSpPr>
          <p:nvPr>
            <p:ph type="dt" sz="half" idx="10"/>
          </p:nvPr>
        </p:nvSpPr>
        <p:spPr>
          <a:ln/>
        </p:spPr>
        <p:txBody>
          <a:bodyPr/>
          <a:lstStyle>
            <a:lvl1pPr>
              <a:defRPr/>
            </a:lvl1pPr>
          </a:lstStyle>
          <a:p>
            <a:fld id="{8BDC9A33-BD1F-4AD6-8279-46BA4DD39171}" type="datetime1">
              <a:rPr lang="en-US" altLang="en-US" smtClean="0"/>
              <a:t>7/14/2025</a:t>
            </a:fld>
            <a:endParaRPr lang="en-US" altLang="en-US" dirty="0"/>
          </a:p>
        </p:txBody>
      </p:sp>
      <p:sp>
        <p:nvSpPr>
          <p:cNvPr id="5" name="Rectangle 13">
            <a:extLst>
              <a:ext uri="{FF2B5EF4-FFF2-40B4-BE49-F238E27FC236}">
                <a16:creationId xmlns:a16="http://schemas.microsoft.com/office/drawing/2014/main" id="{342A7E60-8505-4613-A224-883912978D87}"/>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E22EBA5E-085E-4590-A7D7-C0846D1FF491}"/>
              </a:ext>
            </a:extLst>
          </p:cNvPr>
          <p:cNvSpPr>
            <a:spLocks noGrp="1" noChangeArrowheads="1"/>
          </p:cNvSpPr>
          <p:nvPr>
            <p:ph type="sldNum" sz="quarter" idx="12"/>
          </p:nvPr>
        </p:nvSpPr>
        <p:spPr>
          <a:ln/>
        </p:spPr>
        <p:txBody>
          <a:bodyPr/>
          <a:lstStyle>
            <a:lvl1pPr>
              <a:defRPr/>
            </a:lvl1pPr>
          </a:lstStyle>
          <a:p>
            <a:fld id="{94308C1C-4090-4855-97CC-A81C86DDC4AB}" type="slidenum">
              <a:rPr lang="en-US" altLang="en-US"/>
              <a:pPr/>
              <a:t>‹#›</a:t>
            </a:fld>
            <a:endParaRPr lang="en-US" altLang="en-US" dirty="0"/>
          </a:p>
        </p:txBody>
      </p:sp>
    </p:spTree>
    <p:extLst>
      <p:ext uri="{BB962C8B-B14F-4D97-AF65-F5344CB8AC3E}">
        <p14:creationId xmlns:p14="http://schemas.microsoft.com/office/powerpoint/2010/main" val="320666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37528440-B8F0-48A3-A989-9AE903637D73}"/>
              </a:ext>
            </a:extLst>
          </p:cNvPr>
          <p:cNvSpPr>
            <a:spLocks noGrp="1" noChangeArrowheads="1"/>
          </p:cNvSpPr>
          <p:nvPr>
            <p:ph type="dt" sz="half" idx="10"/>
          </p:nvPr>
        </p:nvSpPr>
        <p:spPr>
          <a:ln/>
        </p:spPr>
        <p:txBody>
          <a:bodyPr/>
          <a:lstStyle>
            <a:lvl1pPr>
              <a:defRPr/>
            </a:lvl1pPr>
          </a:lstStyle>
          <a:p>
            <a:fld id="{846F831B-3A93-4328-8E72-7EE2AEBFEF27}" type="datetime1">
              <a:rPr lang="en-US" altLang="en-US" smtClean="0"/>
              <a:t>7/14/2025</a:t>
            </a:fld>
            <a:endParaRPr lang="en-US" altLang="en-US" dirty="0"/>
          </a:p>
        </p:txBody>
      </p:sp>
      <p:sp>
        <p:nvSpPr>
          <p:cNvPr id="6" name="Rectangle 13">
            <a:extLst>
              <a:ext uri="{FF2B5EF4-FFF2-40B4-BE49-F238E27FC236}">
                <a16:creationId xmlns:a16="http://schemas.microsoft.com/office/drawing/2014/main" id="{5A246DA0-9796-44C7-BC5C-4A09BA7EBE6C}"/>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14">
            <a:extLst>
              <a:ext uri="{FF2B5EF4-FFF2-40B4-BE49-F238E27FC236}">
                <a16:creationId xmlns:a16="http://schemas.microsoft.com/office/drawing/2014/main" id="{433DFAB3-7427-4910-91FA-AB82F55F0526}"/>
              </a:ext>
            </a:extLst>
          </p:cNvPr>
          <p:cNvSpPr>
            <a:spLocks noGrp="1" noChangeArrowheads="1"/>
          </p:cNvSpPr>
          <p:nvPr>
            <p:ph type="sldNum" sz="quarter" idx="12"/>
          </p:nvPr>
        </p:nvSpPr>
        <p:spPr>
          <a:ln/>
        </p:spPr>
        <p:txBody>
          <a:bodyPr/>
          <a:lstStyle>
            <a:lvl1pPr>
              <a:defRPr/>
            </a:lvl1pPr>
          </a:lstStyle>
          <a:p>
            <a:fld id="{8946AF65-8F92-4B38-8529-8F167C4A39A3}" type="slidenum">
              <a:rPr lang="en-US" altLang="en-US"/>
              <a:pPr/>
              <a:t>‹#›</a:t>
            </a:fld>
            <a:endParaRPr lang="en-US" altLang="en-US" dirty="0"/>
          </a:p>
        </p:txBody>
      </p:sp>
    </p:spTree>
    <p:extLst>
      <p:ext uri="{BB962C8B-B14F-4D97-AF65-F5344CB8AC3E}">
        <p14:creationId xmlns:p14="http://schemas.microsoft.com/office/powerpoint/2010/main" val="384050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08B8F08B-D023-432C-844B-10C5A55A069E}"/>
              </a:ext>
            </a:extLst>
          </p:cNvPr>
          <p:cNvSpPr>
            <a:spLocks noGrp="1" noChangeArrowheads="1"/>
          </p:cNvSpPr>
          <p:nvPr>
            <p:ph type="dt" sz="half" idx="10"/>
          </p:nvPr>
        </p:nvSpPr>
        <p:spPr>
          <a:ln/>
        </p:spPr>
        <p:txBody>
          <a:bodyPr/>
          <a:lstStyle>
            <a:lvl1pPr>
              <a:defRPr/>
            </a:lvl1pPr>
          </a:lstStyle>
          <a:p>
            <a:fld id="{AB96E399-6C17-49A4-B13D-A5E450354F1E}" type="datetime1">
              <a:rPr lang="en-US" altLang="en-US" smtClean="0"/>
              <a:t>7/14/2025</a:t>
            </a:fld>
            <a:endParaRPr lang="en-US" altLang="en-US" dirty="0"/>
          </a:p>
        </p:txBody>
      </p:sp>
      <p:sp>
        <p:nvSpPr>
          <p:cNvPr id="8" name="Rectangle 13">
            <a:extLst>
              <a:ext uri="{FF2B5EF4-FFF2-40B4-BE49-F238E27FC236}">
                <a16:creationId xmlns:a16="http://schemas.microsoft.com/office/drawing/2014/main" id="{1D645CE3-0398-4D7A-8115-AB20629E1B90}"/>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9" name="Rectangle 14">
            <a:extLst>
              <a:ext uri="{FF2B5EF4-FFF2-40B4-BE49-F238E27FC236}">
                <a16:creationId xmlns:a16="http://schemas.microsoft.com/office/drawing/2014/main" id="{7E64802E-E1E4-499D-877D-B8EA656667FF}"/>
              </a:ext>
            </a:extLst>
          </p:cNvPr>
          <p:cNvSpPr>
            <a:spLocks noGrp="1" noChangeArrowheads="1"/>
          </p:cNvSpPr>
          <p:nvPr>
            <p:ph type="sldNum" sz="quarter" idx="12"/>
          </p:nvPr>
        </p:nvSpPr>
        <p:spPr>
          <a:ln/>
        </p:spPr>
        <p:txBody>
          <a:bodyPr/>
          <a:lstStyle>
            <a:lvl1pPr>
              <a:defRPr/>
            </a:lvl1pPr>
          </a:lstStyle>
          <a:p>
            <a:fld id="{53245E34-838F-4CE5-9053-610247CB8147}" type="slidenum">
              <a:rPr lang="en-US" altLang="en-US"/>
              <a:pPr/>
              <a:t>‹#›</a:t>
            </a:fld>
            <a:endParaRPr lang="en-US" altLang="en-US" dirty="0"/>
          </a:p>
        </p:txBody>
      </p:sp>
    </p:spTree>
    <p:extLst>
      <p:ext uri="{BB962C8B-B14F-4D97-AF65-F5344CB8AC3E}">
        <p14:creationId xmlns:p14="http://schemas.microsoft.com/office/powerpoint/2010/main" val="89425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E5409874-DB87-4D52-9EE8-7A0BC11E103E}"/>
              </a:ext>
            </a:extLst>
          </p:cNvPr>
          <p:cNvSpPr>
            <a:spLocks noGrp="1" noChangeArrowheads="1"/>
          </p:cNvSpPr>
          <p:nvPr>
            <p:ph type="dt" sz="half" idx="10"/>
          </p:nvPr>
        </p:nvSpPr>
        <p:spPr>
          <a:ln/>
        </p:spPr>
        <p:txBody>
          <a:bodyPr/>
          <a:lstStyle>
            <a:lvl1pPr>
              <a:defRPr/>
            </a:lvl1pPr>
          </a:lstStyle>
          <a:p>
            <a:fld id="{4318CBB4-9EB8-4562-B286-C566C0733768}" type="datetime1">
              <a:rPr lang="en-US" altLang="en-US" smtClean="0"/>
              <a:t>7/14/2025</a:t>
            </a:fld>
            <a:endParaRPr lang="en-US" altLang="en-US" dirty="0"/>
          </a:p>
        </p:txBody>
      </p:sp>
      <p:sp>
        <p:nvSpPr>
          <p:cNvPr id="4" name="Rectangle 13">
            <a:extLst>
              <a:ext uri="{FF2B5EF4-FFF2-40B4-BE49-F238E27FC236}">
                <a16:creationId xmlns:a16="http://schemas.microsoft.com/office/drawing/2014/main" id="{54F88DE7-79CF-4298-8F75-B6286FDB4C7C}"/>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5" name="Rectangle 14">
            <a:extLst>
              <a:ext uri="{FF2B5EF4-FFF2-40B4-BE49-F238E27FC236}">
                <a16:creationId xmlns:a16="http://schemas.microsoft.com/office/drawing/2014/main" id="{9BA26388-6876-4A0C-A624-881E89B02EB6}"/>
              </a:ext>
            </a:extLst>
          </p:cNvPr>
          <p:cNvSpPr>
            <a:spLocks noGrp="1" noChangeArrowheads="1"/>
          </p:cNvSpPr>
          <p:nvPr>
            <p:ph type="sldNum" sz="quarter" idx="12"/>
          </p:nvPr>
        </p:nvSpPr>
        <p:spPr>
          <a:ln/>
        </p:spPr>
        <p:txBody>
          <a:bodyPr/>
          <a:lstStyle>
            <a:lvl1pPr>
              <a:defRPr/>
            </a:lvl1pPr>
          </a:lstStyle>
          <a:p>
            <a:fld id="{2CB2D720-606C-4B7A-BE2A-792E36E367C0}" type="slidenum">
              <a:rPr lang="en-US" altLang="en-US"/>
              <a:pPr/>
              <a:t>‹#›</a:t>
            </a:fld>
            <a:endParaRPr lang="en-US" altLang="en-US" dirty="0"/>
          </a:p>
        </p:txBody>
      </p:sp>
    </p:spTree>
    <p:extLst>
      <p:ext uri="{BB962C8B-B14F-4D97-AF65-F5344CB8AC3E}">
        <p14:creationId xmlns:p14="http://schemas.microsoft.com/office/powerpoint/2010/main" val="1137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61C5FF1-7C0F-4BFE-8F84-88C9F84287F8}"/>
              </a:ext>
            </a:extLst>
          </p:cNvPr>
          <p:cNvSpPr>
            <a:spLocks noGrp="1" noChangeArrowheads="1"/>
          </p:cNvSpPr>
          <p:nvPr>
            <p:ph type="dt" sz="half" idx="10"/>
          </p:nvPr>
        </p:nvSpPr>
        <p:spPr>
          <a:ln/>
        </p:spPr>
        <p:txBody>
          <a:bodyPr/>
          <a:lstStyle>
            <a:lvl1pPr>
              <a:defRPr/>
            </a:lvl1pPr>
          </a:lstStyle>
          <a:p>
            <a:fld id="{18E1CFB7-0E55-4479-9976-10A413BE86A7}" type="datetime1">
              <a:rPr lang="en-US" altLang="en-US" smtClean="0"/>
              <a:t>7/14/2025</a:t>
            </a:fld>
            <a:endParaRPr lang="en-US" altLang="en-US" dirty="0"/>
          </a:p>
        </p:txBody>
      </p:sp>
      <p:sp>
        <p:nvSpPr>
          <p:cNvPr id="3" name="Rectangle 13">
            <a:extLst>
              <a:ext uri="{FF2B5EF4-FFF2-40B4-BE49-F238E27FC236}">
                <a16:creationId xmlns:a16="http://schemas.microsoft.com/office/drawing/2014/main" id="{8AD99C2F-EEA7-445F-B660-9FE59403E567}"/>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4" name="Rectangle 14">
            <a:extLst>
              <a:ext uri="{FF2B5EF4-FFF2-40B4-BE49-F238E27FC236}">
                <a16:creationId xmlns:a16="http://schemas.microsoft.com/office/drawing/2014/main" id="{132773B1-1077-4023-B5B1-4D3AF9596082}"/>
              </a:ext>
            </a:extLst>
          </p:cNvPr>
          <p:cNvSpPr>
            <a:spLocks noGrp="1" noChangeArrowheads="1"/>
          </p:cNvSpPr>
          <p:nvPr>
            <p:ph type="sldNum" sz="quarter" idx="12"/>
          </p:nvPr>
        </p:nvSpPr>
        <p:spPr>
          <a:ln/>
        </p:spPr>
        <p:txBody>
          <a:bodyPr/>
          <a:lstStyle>
            <a:lvl1pPr>
              <a:defRPr/>
            </a:lvl1pPr>
          </a:lstStyle>
          <a:p>
            <a:fld id="{D3D87F57-EBD0-4F41-9481-70C2FC058502}" type="slidenum">
              <a:rPr lang="en-US" altLang="en-US"/>
              <a:pPr/>
              <a:t>‹#›</a:t>
            </a:fld>
            <a:endParaRPr lang="en-US" altLang="en-US" dirty="0"/>
          </a:p>
        </p:txBody>
      </p:sp>
    </p:spTree>
    <p:extLst>
      <p:ext uri="{BB962C8B-B14F-4D97-AF65-F5344CB8AC3E}">
        <p14:creationId xmlns:p14="http://schemas.microsoft.com/office/powerpoint/2010/main" val="329093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2">
            <a:extLst>
              <a:ext uri="{FF2B5EF4-FFF2-40B4-BE49-F238E27FC236}">
                <a16:creationId xmlns:a16="http://schemas.microsoft.com/office/drawing/2014/main" id="{AB305468-FAD8-4B73-8536-37903FC17D1B}"/>
              </a:ext>
            </a:extLst>
          </p:cNvPr>
          <p:cNvSpPr>
            <a:spLocks noGrp="1" noChangeArrowheads="1"/>
          </p:cNvSpPr>
          <p:nvPr>
            <p:ph type="dt" sz="half" idx="10"/>
          </p:nvPr>
        </p:nvSpPr>
        <p:spPr>
          <a:ln/>
        </p:spPr>
        <p:txBody>
          <a:bodyPr/>
          <a:lstStyle>
            <a:lvl1pPr>
              <a:defRPr/>
            </a:lvl1pPr>
          </a:lstStyle>
          <a:p>
            <a:fld id="{FA59CE8B-A042-42C6-A877-D0577A7E5F17}" type="datetime1">
              <a:rPr lang="en-US" altLang="en-US" smtClean="0"/>
              <a:t>7/14/2025</a:t>
            </a:fld>
            <a:endParaRPr lang="en-US" altLang="en-US" dirty="0"/>
          </a:p>
        </p:txBody>
      </p:sp>
      <p:sp>
        <p:nvSpPr>
          <p:cNvPr id="6" name="Rectangle 13">
            <a:extLst>
              <a:ext uri="{FF2B5EF4-FFF2-40B4-BE49-F238E27FC236}">
                <a16:creationId xmlns:a16="http://schemas.microsoft.com/office/drawing/2014/main" id="{FB46FAB6-7213-41E7-B9E7-AEFBEFA65411}"/>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14">
            <a:extLst>
              <a:ext uri="{FF2B5EF4-FFF2-40B4-BE49-F238E27FC236}">
                <a16:creationId xmlns:a16="http://schemas.microsoft.com/office/drawing/2014/main" id="{0B75134F-A881-4816-BB2B-FA86A85CDD38}"/>
              </a:ext>
            </a:extLst>
          </p:cNvPr>
          <p:cNvSpPr>
            <a:spLocks noGrp="1" noChangeArrowheads="1"/>
          </p:cNvSpPr>
          <p:nvPr>
            <p:ph type="sldNum" sz="quarter" idx="12"/>
          </p:nvPr>
        </p:nvSpPr>
        <p:spPr>
          <a:ln/>
        </p:spPr>
        <p:txBody>
          <a:bodyPr/>
          <a:lstStyle>
            <a:lvl1pPr>
              <a:defRPr/>
            </a:lvl1pPr>
          </a:lstStyle>
          <a:p>
            <a:fld id="{0DA40876-D199-480B-A608-AA3D23B402E2}" type="slidenum">
              <a:rPr lang="en-US" altLang="en-US"/>
              <a:pPr/>
              <a:t>‹#›</a:t>
            </a:fld>
            <a:endParaRPr lang="en-US" altLang="en-US" dirty="0"/>
          </a:p>
        </p:txBody>
      </p:sp>
    </p:spTree>
    <p:extLst>
      <p:ext uri="{BB962C8B-B14F-4D97-AF65-F5344CB8AC3E}">
        <p14:creationId xmlns:p14="http://schemas.microsoft.com/office/powerpoint/2010/main" val="124119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2">
            <a:extLst>
              <a:ext uri="{FF2B5EF4-FFF2-40B4-BE49-F238E27FC236}">
                <a16:creationId xmlns:a16="http://schemas.microsoft.com/office/drawing/2014/main" id="{A4C1561F-7D55-4C58-AF6D-4DF4A4A3E261}"/>
              </a:ext>
            </a:extLst>
          </p:cNvPr>
          <p:cNvSpPr>
            <a:spLocks noGrp="1" noChangeArrowheads="1"/>
          </p:cNvSpPr>
          <p:nvPr>
            <p:ph type="dt" sz="half" idx="10"/>
          </p:nvPr>
        </p:nvSpPr>
        <p:spPr>
          <a:ln/>
        </p:spPr>
        <p:txBody>
          <a:bodyPr/>
          <a:lstStyle>
            <a:lvl1pPr>
              <a:defRPr/>
            </a:lvl1pPr>
          </a:lstStyle>
          <a:p>
            <a:fld id="{BC6E3238-3040-4ED6-A1BF-F661A7DF1ACE}" type="datetime1">
              <a:rPr lang="en-US" altLang="en-US" smtClean="0"/>
              <a:t>7/14/2025</a:t>
            </a:fld>
            <a:endParaRPr lang="en-US" altLang="en-US" dirty="0"/>
          </a:p>
        </p:txBody>
      </p:sp>
      <p:sp>
        <p:nvSpPr>
          <p:cNvPr id="6" name="Rectangle 13">
            <a:extLst>
              <a:ext uri="{FF2B5EF4-FFF2-40B4-BE49-F238E27FC236}">
                <a16:creationId xmlns:a16="http://schemas.microsoft.com/office/drawing/2014/main" id="{824F851A-457D-4BC0-960F-CC6A09C7BFE7}"/>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14">
            <a:extLst>
              <a:ext uri="{FF2B5EF4-FFF2-40B4-BE49-F238E27FC236}">
                <a16:creationId xmlns:a16="http://schemas.microsoft.com/office/drawing/2014/main" id="{2992C628-2BD2-46A0-908B-B7198D5E8DF3}"/>
              </a:ext>
            </a:extLst>
          </p:cNvPr>
          <p:cNvSpPr>
            <a:spLocks noGrp="1" noChangeArrowheads="1"/>
          </p:cNvSpPr>
          <p:nvPr>
            <p:ph type="sldNum" sz="quarter" idx="12"/>
          </p:nvPr>
        </p:nvSpPr>
        <p:spPr>
          <a:ln/>
        </p:spPr>
        <p:txBody>
          <a:bodyPr/>
          <a:lstStyle>
            <a:lvl1pPr>
              <a:defRPr/>
            </a:lvl1pPr>
          </a:lstStyle>
          <a:p>
            <a:fld id="{A7DCCCAF-4C47-46E7-B05B-D8BB58041868}" type="slidenum">
              <a:rPr lang="en-US" altLang="en-US"/>
              <a:pPr/>
              <a:t>‹#›</a:t>
            </a:fld>
            <a:endParaRPr lang="en-US" altLang="en-US" dirty="0"/>
          </a:p>
        </p:txBody>
      </p:sp>
    </p:spTree>
    <p:extLst>
      <p:ext uri="{BB962C8B-B14F-4D97-AF65-F5344CB8AC3E}">
        <p14:creationId xmlns:p14="http://schemas.microsoft.com/office/powerpoint/2010/main" val="238032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4E4D0CE-3453-4779-8454-65EA37F11B11}"/>
              </a:ext>
            </a:extLst>
          </p:cNvPr>
          <p:cNvGrpSpPr>
            <a:grpSpLocks/>
          </p:cNvGrpSpPr>
          <p:nvPr/>
        </p:nvGrpSpPr>
        <p:grpSpPr bwMode="auto">
          <a:xfrm>
            <a:off x="0" y="3902075"/>
            <a:ext cx="3400425" cy="2949575"/>
            <a:chOff x="0" y="2458"/>
            <a:chExt cx="2142" cy="1858"/>
          </a:xfrm>
        </p:grpSpPr>
        <p:sp>
          <p:nvSpPr>
            <p:cNvPr id="8195" name="Freeform 3">
              <a:extLst>
                <a:ext uri="{FF2B5EF4-FFF2-40B4-BE49-F238E27FC236}">
                  <a16:creationId xmlns:a16="http://schemas.microsoft.com/office/drawing/2014/main" id="{D0FDA751-2A64-4914-BD4F-3929A35DC65B}"/>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196" name="Freeform 4">
              <a:extLst>
                <a:ext uri="{FF2B5EF4-FFF2-40B4-BE49-F238E27FC236}">
                  <a16:creationId xmlns:a16="http://schemas.microsoft.com/office/drawing/2014/main" id="{C9466C78-DB27-40CE-BB11-083BBD2CC34A}"/>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dirty="0">
                <a:latin typeface="Arial" charset="0"/>
                <a:cs typeface="Arial" charset="0"/>
              </a:endParaRPr>
            </a:p>
          </p:txBody>
        </p:sp>
        <p:sp>
          <p:nvSpPr>
            <p:cNvPr id="8197" name="Freeform 5">
              <a:extLst>
                <a:ext uri="{FF2B5EF4-FFF2-40B4-BE49-F238E27FC236}">
                  <a16:creationId xmlns:a16="http://schemas.microsoft.com/office/drawing/2014/main" id="{FEB8DD1C-CDD8-4810-97EA-7B1544B3DFD3}"/>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198" name="Freeform 6">
              <a:extLst>
                <a:ext uri="{FF2B5EF4-FFF2-40B4-BE49-F238E27FC236}">
                  <a16:creationId xmlns:a16="http://schemas.microsoft.com/office/drawing/2014/main" id="{B84FA05C-8915-4E6F-9EFB-5FF15AE4CA60}"/>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199" name="Oval 7">
              <a:extLst>
                <a:ext uri="{FF2B5EF4-FFF2-40B4-BE49-F238E27FC236}">
                  <a16:creationId xmlns:a16="http://schemas.microsoft.com/office/drawing/2014/main" id="{C33122D5-1D14-4437-8CED-56B8C403401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sp>
          <p:nvSpPr>
            <p:cNvPr id="8200" name="Oval 8">
              <a:extLst>
                <a:ext uri="{FF2B5EF4-FFF2-40B4-BE49-F238E27FC236}">
                  <a16:creationId xmlns:a16="http://schemas.microsoft.com/office/drawing/2014/main" id="{9DB49CDB-9FE6-4AA6-B14F-80BD3B40487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dirty="0">
                <a:latin typeface="Arial" charset="0"/>
                <a:cs typeface="Arial" charset="0"/>
              </a:endParaRPr>
            </a:p>
          </p:txBody>
        </p:sp>
        <p:sp>
          <p:nvSpPr>
            <p:cNvPr id="8201" name="Oval 9">
              <a:extLst>
                <a:ext uri="{FF2B5EF4-FFF2-40B4-BE49-F238E27FC236}">
                  <a16:creationId xmlns:a16="http://schemas.microsoft.com/office/drawing/2014/main" id="{5E765EF3-921B-41CF-8589-B96D19E2B135}"/>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grpSp>
      <p:sp>
        <p:nvSpPr>
          <p:cNvPr id="8202" name="Rectangle 10">
            <a:extLst>
              <a:ext uri="{FF2B5EF4-FFF2-40B4-BE49-F238E27FC236}">
                <a16:creationId xmlns:a16="http://schemas.microsoft.com/office/drawing/2014/main" id="{628CE579-840E-4A83-B6E9-6B6B7E0247AE}"/>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Cliquez pour modifier le style du titre principal</a:t>
            </a:r>
          </a:p>
        </p:txBody>
      </p:sp>
      <p:sp>
        <p:nvSpPr>
          <p:cNvPr id="8203" name="Rectangle 11">
            <a:extLst>
              <a:ext uri="{FF2B5EF4-FFF2-40B4-BE49-F238E27FC236}">
                <a16:creationId xmlns:a16="http://schemas.microsoft.com/office/drawing/2014/main" id="{5B904453-1CE9-494B-85BA-6F666DEE380F}"/>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Modifier les styles de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8204" name="Rectangle 12">
            <a:extLst>
              <a:ext uri="{FF2B5EF4-FFF2-40B4-BE49-F238E27FC236}">
                <a16:creationId xmlns:a16="http://schemas.microsoft.com/office/drawing/2014/main" id="{2160699E-8B03-4598-96E1-7F2266F9C69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fld id="{EA6BBE9A-1B3D-412A-A69A-E053CED09C53}" type="datetime1">
              <a:rPr lang="en-US" altLang="en-US" smtClean="0"/>
              <a:t>7/14/2025</a:t>
            </a:fld>
            <a:endParaRPr lang="en-US" altLang="en-US" dirty="0"/>
          </a:p>
        </p:txBody>
      </p:sp>
      <p:sp>
        <p:nvSpPr>
          <p:cNvPr id="8205" name="Rectangle 13">
            <a:extLst>
              <a:ext uri="{FF2B5EF4-FFF2-40B4-BE49-F238E27FC236}">
                <a16:creationId xmlns:a16="http://schemas.microsoft.com/office/drawing/2014/main" id="{60D5C4B2-9615-44E5-98A7-C7510BBF4D8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en-US" dirty="0"/>
          </a:p>
        </p:txBody>
      </p:sp>
      <p:sp>
        <p:nvSpPr>
          <p:cNvPr id="8206" name="Rectangle 14">
            <a:extLst>
              <a:ext uri="{FF2B5EF4-FFF2-40B4-BE49-F238E27FC236}">
                <a16:creationId xmlns:a16="http://schemas.microsoft.com/office/drawing/2014/main" id="{A45A6F4C-8467-4F67-A0F2-5DF7CC10DCA7}"/>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tx1"/>
                </a:solidFill>
                <a:effectLst>
                  <a:outerShdw blurRad="38100" dist="38100" dir="2700000" algn="tl">
                    <a:srgbClr val="010199"/>
                  </a:outerShdw>
                </a:effectLst>
                <a:latin typeface="+mn-lt"/>
              </a:defRPr>
            </a:lvl1pPr>
          </a:lstStyle>
          <a:p>
            <a:fld id="{595ECC27-54E5-4ECF-9C6B-EBC72992ED4C}" type="slidenum">
              <a:rPr lang="en-US" altLang="en-US" smtClean="0"/>
              <a:t>‹#›</a:t>
            </a:fld>
            <a:endParaRPr lang="en-US" altLang="en-US" dirty="0"/>
          </a:p>
        </p:txBody>
      </p:sp>
    </p:spTree>
  </p:cSld>
  <p:clrMap bg1="dk2" tx1="lt1" bg2="dk1"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2pPr>
      <a:lvl3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3pPr>
      <a:lvl4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4pPr>
      <a:lvl5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1" fontAlgn="base" hangingPunct="1">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1" fontAlgn="base" hangingPunct="1">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1" fontAlgn="base" hangingPunct="1">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BD5E8488-192B-4560-BB8E-0C538D3150E5}"/>
              </a:ext>
            </a:extLst>
          </p:cNvPr>
          <p:cNvGrpSpPr>
            <a:grpSpLocks/>
          </p:cNvGrpSpPr>
          <p:nvPr/>
        </p:nvGrpSpPr>
        <p:grpSpPr bwMode="auto">
          <a:xfrm>
            <a:off x="8112501" y="5740605"/>
            <a:ext cx="843797" cy="888795"/>
            <a:chOff x="176" y="3601"/>
            <a:chExt cx="532" cy="576"/>
          </a:xfrm>
        </p:grpSpPr>
        <p:sp>
          <p:nvSpPr>
            <p:cNvPr id="4" name="Oval 11">
              <a:extLst>
                <a:ext uri="{FF2B5EF4-FFF2-40B4-BE49-F238E27FC236}">
                  <a16:creationId xmlns:a16="http://schemas.microsoft.com/office/drawing/2014/main" id="{3C020FD5-36E9-49C5-B4D6-BFB640A02749}"/>
                </a:ext>
              </a:extLst>
            </p:cNvPr>
            <p:cNvSpPr>
              <a:spLocks noChangeArrowheads="1"/>
            </p:cNvSpPr>
            <p:nvPr/>
          </p:nvSpPr>
          <p:spPr bwMode="auto">
            <a:xfrm rot="5400000">
              <a:off x="154" y="3623"/>
              <a:ext cx="576" cy="532"/>
            </a:xfrm>
            <a:prstGeom prst="ellipse">
              <a:avLst/>
            </a:prstGeom>
            <a:solidFill>
              <a:srgbClr val="FCF1C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5" name="Picture 13" descr="Logo after louis1">
              <a:extLst>
                <a:ext uri="{FF2B5EF4-FFF2-40B4-BE49-F238E27FC236}">
                  <a16:creationId xmlns:a16="http://schemas.microsoft.com/office/drawing/2014/main" id="{A56C6DC7-134D-4725-BD36-659DE0F4078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 y="3667"/>
              <a:ext cx="385"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12">
            <a:extLst>
              <a:ext uri="{FF2B5EF4-FFF2-40B4-BE49-F238E27FC236}">
                <a16:creationId xmlns:a16="http://schemas.microsoft.com/office/drawing/2014/main" id="{AE5650E8-2F35-46F6-AF6C-98F305076152}"/>
              </a:ext>
            </a:extLst>
          </p:cNvPr>
          <p:cNvSpPr txBox="1">
            <a:spLocks noChangeArrowheads="1"/>
          </p:cNvSpPr>
          <p:nvPr/>
        </p:nvSpPr>
        <p:spPr bwMode="auto">
          <a:xfrm>
            <a:off x="5134491" y="6200363"/>
            <a:ext cx="30727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i="1" dirty="0">
                <a:solidFill>
                  <a:srgbClr val="FCF1C2"/>
                </a:solidFill>
                <a:latin typeface="+mn-lt"/>
              </a:rPr>
              <a:t>Partenariat Luke 2019</a:t>
            </a:r>
          </a:p>
        </p:txBody>
      </p:sp>
      <p:sp>
        <p:nvSpPr>
          <p:cNvPr id="2" name="Slide Number Placeholder 1">
            <a:extLst>
              <a:ext uri="{FF2B5EF4-FFF2-40B4-BE49-F238E27FC236}">
                <a16:creationId xmlns:a16="http://schemas.microsoft.com/office/drawing/2014/main" id="{5F3DB8C0-3B26-448C-A9AB-412EE28914E0}"/>
              </a:ext>
            </a:extLst>
          </p:cNvPr>
          <p:cNvSpPr>
            <a:spLocks noGrp="1"/>
          </p:cNvSpPr>
          <p:nvPr>
            <p:ph type="sldNum" sz="quarter" idx="12"/>
          </p:nvPr>
        </p:nvSpPr>
        <p:spPr/>
        <p:txBody>
          <a:bodyPr/>
          <a:lstStyle/>
          <a:p>
            <a:fld id="{D3D87F57-EBD0-4F41-9481-70C2FC058502}" type="slidenum">
              <a:rPr lang="en-US" altLang="en-US" smtClean="0"/>
              <a:t>1</a:t>
            </a:fld>
            <a:endParaRPr lang="en-US" altLang="en-US" dirty="0"/>
          </a:p>
        </p:txBody>
      </p:sp>
    </p:spTree>
    <p:extLst>
      <p:ext uri="{BB962C8B-B14F-4D97-AF65-F5344CB8AC3E}">
        <p14:creationId xmlns:p14="http://schemas.microsoft.com/office/powerpoint/2010/main" val="309530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E0BA2EB4-853F-4FB1-B750-6C1FD465D06C}"/>
              </a:ext>
            </a:extLst>
          </p:cNvPr>
          <p:cNvSpPr>
            <a:spLocks noGrp="1" noChangeArrowheads="1"/>
          </p:cNvSpPr>
          <p:nvPr>
            <p:ph type="sldNum" sz="quarter" idx="12"/>
          </p:nvPr>
        </p:nvSpPr>
        <p:spPr>
          <a:ln/>
        </p:spPr>
        <p:txBody>
          <a:bodyPr/>
          <a:lstStyle/>
          <a:p>
            <a:fld id="{5079ECAF-BCFD-4F30-9F4D-B4604876BDB8}" type="slidenum">
              <a:rPr lang="en-US" altLang="en-US"/>
              <a:t>10</a:t>
            </a:fld>
            <a:endParaRPr lang="en-US" altLang="en-US" dirty="0"/>
          </a:p>
        </p:txBody>
      </p:sp>
      <p:sp>
        <p:nvSpPr>
          <p:cNvPr id="16386" name="Rectangle 2">
            <a:extLst>
              <a:ext uri="{FF2B5EF4-FFF2-40B4-BE49-F238E27FC236}">
                <a16:creationId xmlns:a16="http://schemas.microsoft.com/office/drawing/2014/main" id="{915F17B4-086A-49E3-AC14-11FA42CAC78C}"/>
              </a:ext>
            </a:extLst>
          </p:cNvPr>
          <p:cNvSpPr>
            <a:spLocks noGrp="1" noChangeArrowheads="1"/>
          </p:cNvSpPr>
          <p:nvPr>
            <p:ph type="title"/>
          </p:nvPr>
        </p:nvSpPr>
        <p:spPr>
          <a:xfrm>
            <a:off x="152400" y="304800"/>
            <a:ext cx="8839200" cy="1447800"/>
          </a:xfrm>
        </p:spPr>
        <p:txBody>
          <a:bodyPr/>
          <a:lstStyle/>
          <a:p>
            <a:pPr eaLnBrk="1" hangingPunct="1">
              <a:defRPr/>
            </a:pPr>
            <a:r>
              <a:rPr lang="en-US" sz="3200" dirty="0">
                <a:solidFill>
                  <a:srgbClr val="FFC000"/>
                </a:solidFill>
              </a:rPr>
              <a:t>Les diapositives suivantes expliquent les responsabilités des différentes parties de l'équipe </a:t>
            </a:r>
            <a:r>
              <a:rPr lang="en-US" sz="3200" dirty="0"/>
              <a:t>:</a:t>
            </a:r>
          </a:p>
        </p:txBody>
      </p:sp>
      <p:sp>
        <p:nvSpPr>
          <p:cNvPr id="2" name="Rectangle 1">
            <a:extLst>
              <a:ext uri="{FF2B5EF4-FFF2-40B4-BE49-F238E27FC236}">
                <a16:creationId xmlns:a16="http://schemas.microsoft.com/office/drawing/2014/main" id="{660A82B3-2A15-4A97-B980-C44BA9E4C6FD}"/>
              </a:ext>
            </a:extLst>
          </p:cNvPr>
          <p:cNvSpPr/>
          <p:nvPr/>
        </p:nvSpPr>
        <p:spPr>
          <a:xfrm>
            <a:off x="609600" y="1905000"/>
            <a:ext cx="7467600" cy="4124206"/>
          </a:xfrm>
          <a:prstGeom prst="rect">
            <a:avLst/>
          </a:prstGeom>
        </p:spPr>
        <p:txBody>
          <a:bodyPr wrap="square">
            <a:spAutoFit/>
          </a:bodyPr>
          <a:lstStyle/>
          <a:p>
            <a:pPr marL="342900" indent="-342900" eaLnBrk="1" hangingPunct="1">
              <a:buFont typeface="Wingdings" panose="05000000000000000000" pitchFamily="2" charset="2"/>
              <a:buChar char="v"/>
              <a:defRPr/>
            </a:pPr>
            <a:r>
              <a:rPr lang="en-US" sz="2400" dirty="0">
                <a:latin typeface="+mn-lt"/>
              </a:rPr>
              <a:t>Les églises et la communauté</a:t>
            </a:r>
          </a:p>
          <a:p>
            <a:pPr marL="342900" indent="-342900">
              <a:spcBef>
                <a:spcPts val="1200"/>
              </a:spcBef>
              <a:buFont typeface="Wingdings" panose="05000000000000000000" pitchFamily="2" charset="2"/>
              <a:buChar char="v"/>
              <a:defRPr/>
            </a:pPr>
            <a:r>
              <a:rPr lang="en-US" sz="2400" dirty="0"/>
              <a:t>Les pasteurs et les responsables d'église</a:t>
            </a:r>
          </a:p>
          <a:p>
            <a:pPr marL="342900" indent="-342900" eaLnBrk="1" hangingPunct="1">
              <a:spcBef>
                <a:spcPts val="1200"/>
              </a:spcBef>
              <a:buFont typeface="Wingdings" panose="05000000000000000000" pitchFamily="2" charset="2"/>
              <a:buChar char="v"/>
              <a:defRPr/>
            </a:pPr>
            <a:r>
              <a:rPr lang="en-US" sz="2400" dirty="0">
                <a:latin typeface="+mn-lt"/>
              </a:rPr>
              <a:t>Comité de planification de la traduction</a:t>
            </a:r>
          </a:p>
          <a:p>
            <a:pPr marL="342900" indent="-342900" eaLnBrk="1" hangingPunct="1">
              <a:spcBef>
                <a:spcPts val="1200"/>
              </a:spcBef>
              <a:buFont typeface="Wingdings" panose="05000000000000000000" pitchFamily="2" charset="2"/>
              <a:buChar char="v"/>
              <a:defRPr/>
            </a:pPr>
            <a:r>
              <a:rPr lang="en-US" sz="2400" dirty="0">
                <a:latin typeface="+mn-lt"/>
              </a:rPr>
              <a:t>Coordinateur du projet </a:t>
            </a:r>
          </a:p>
          <a:p>
            <a:pPr marL="342900" indent="-342900" eaLnBrk="1" hangingPunct="1">
              <a:spcBef>
                <a:spcPts val="1200"/>
              </a:spcBef>
              <a:buFont typeface="Wingdings" panose="05000000000000000000" pitchFamily="2" charset="2"/>
              <a:buChar char="v"/>
              <a:defRPr/>
            </a:pPr>
            <a:r>
              <a:rPr lang="en-US" sz="2400" dirty="0">
                <a:latin typeface="+mn-lt"/>
              </a:rPr>
              <a:t>Traducteurs</a:t>
            </a:r>
          </a:p>
          <a:p>
            <a:pPr marL="342900" indent="-342900" eaLnBrk="1" hangingPunct="1">
              <a:spcBef>
                <a:spcPts val="1200"/>
              </a:spcBef>
              <a:buFont typeface="Wingdings" panose="05000000000000000000" pitchFamily="2" charset="2"/>
              <a:buChar char="v"/>
              <a:defRPr/>
            </a:pPr>
            <a:r>
              <a:rPr lang="en-US" sz="2400" dirty="0">
                <a:latin typeface="+mn-lt"/>
              </a:rPr>
              <a:t>Secrétaire (maîtrisant l'informatique)</a:t>
            </a:r>
          </a:p>
          <a:p>
            <a:pPr marL="342900" indent="-342900" eaLnBrk="1" hangingPunct="1">
              <a:spcBef>
                <a:spcPts val="1200"/>
              </a:spcBef>
              <a:buFont typeface="Wingdings" panose="05000000000000000000" pitchFamily="2" charset="2"/>
              <a:buChar char="v"/>
              <a:defRPr/>
            </a:pPr>
            <a:r>
              <a:rPr lang="en-US" sz="2400" dirty="0">
                <a:latin typeface="+mn-lt"/>
              </a:rPr>
              <a:t>Réviseurs et testeurs</a:t>
            </a:r>
          </a:p>
          <a:p>
            <a:pPr marL="342900" indent="-342900" eaLnBrk="1" hangingPunct="1">
              <a:spcBef>
                <a:spcPts val="1200"/>
              </a:spcBef>
              <a:buFont typeface="Wingdings" panose="05000000000000000000" pitchFamily="2" charset="2"/>
              <a:buChar char="v"/>
              <a:defRPr/>
            </a:pPr>
            <a:r>
              <a:rPr lang="en-US" sz="2400" dirty="0">
                <a:latin typeface="+mn-lt"/>
              </a:rPr>
              <a:t>Consultant en traduction (invité)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3F230A51-C369-4274-A6FB-6A3FDF74375F}"/>
              </a:ext>
            </a:extLst>
          </p:cNvPr>
          <p:cNvSpPr>
            <a:spLocks noGrp="1" noChangeArrowheads="1"/>
          </p:cNvSpPr>
          <p:nvPr>
            <p:ph type="sldNum" sz="quarter" idx="12"/>
          </p:nvPr>
        </p:nvSpPr>
        <p:spPr>
          <a:ln/>
        </p:spPr>
        <p:txBody>
          <a:bodyPr/>
          <a:lstStyle/>
          <a:p>
            <a:fld id="{EDFC9A5C-831A-45FE-8D5F-16869F07AA46}" type="slidenum">
              <a:rPr lang="en-US" altLang="en-US"/>
              <a:t>11</a:t>
            </a:fld>
            <a:endParaRPr lang="en-US" altLang="en-US" dirty="0"/>
          </a:p>
        </p:txBody>
      </p:sp>
      <p:sp>
        <p:nvSpPr>
          <p:cNvPr id="18434" name="Rectangle 2">
            <a:extLst>
              <a:ext uri="{FF2B5EF4-FFF2-40B4-BE49-F238E27FC236}">
                <a16:creationId xmlns:a16="http://schemas.microsoft.com/office/drawing/2014/main" id="{122E2F7E-625F-40D1-BEFF-FFBF46C0DB50}"/>
              </a:ext>
            </a:extLst>
          </p:cNvPr>
          <p:cNvSpPr>
            <a:spLocks noGrp="1" noChangeArrowheads="1"/>
          </p:cNvSpPr>
          <p:nvPr>
            <p:ph type="title"/>
          </p:nvPr>
        </p:nvSpPr>
        <p:spPr>
          <a:xfrm>
            <a:off x="457200" y="304800"/>
            <a:ext cx="8229600" cy="1000395"/>
          </a:xfrm>
        </p:spPr>
        <p:txBody>
          <a:bodyPr/>
          <a:lstStyle/>
          <a:p>
            <a:pPr eaLnBrk="1" hangingPunct="1">
              <a:defRPr/>
            </a:pPr>
            <a:r>
              <a:rPr lang="en-US" dirty="0">
                <a:solidFill>
                  <a:srgbClr val="FFC000"/>
                </a:solidFill>
              </a:rPr>
              <a:t>Les églises et la communauté</a:t>
            </a:r>
          </a:p>
        </p:txBody>
      </p:sp>
      <p:sp>
        <p:nvSpPr>
          <p:cNvPr id="18435" name="Rectangle 3">
            <a:extLst>
              <a:ext uri="{FF2B5EF4-FFF2-40B4-BE49-F238E27FC236}">
                <a16:creationId xmlns:a16="http://schemas.microsoft.com/office/drawing/2014/main" id="{208D0C61-05C3-460E-8643-E8F6B6C10EB3}"/>
              </a:ext>
            </a:extLst>
          </p:cNvPr>
          <p:cNvSpPr>
            <a:spLocks noGrp="1" noChangeArrowheads="1"/>
          </p:cNvSpPr>
          <p:nvPr>
            <p:ph type="body" idx="1"/>
          </p:nvPr>
        </p:nvSpPr>
        <p:spPr>
          <a:xfrm>
            <a:off x="457199" y="1371600"/>
            <a:ext cx="8218251" cy="5029200"/>
          </a:xfrm>
        </p:spPr>
        <p:txBody>
          <a:bodyPr/>
          <a:lstStyle/>
          <a:p>
            <a:pPr marL="0" indent="0" eaLnBrk="1" hangingPunct="1">
              <a:buFont typeface="Wingdings" panose="05000000000000000000" pitchFamily="2" charset="2"/>
              <a:buNone/>
              <a:defRPr/>
            </a:pPr>
            <a:r>
              <a:rPr lang="en-US" dirty="0"/>
              <a:t>Chaque équipe de traduction a besoin de soutiens qui :</a:t>
            </a:r>
          </a:p>
          <a:p>
            <a:pPr marL="741363" indent="-741363" eaLnBrk="1" hangingPunct="1">
              <a:spcBef>
                <a:spcPts val="1800"/>
              </a:spcBef>
              <a:buFont typeface="Wingdings" panose="05000000000000000000" pitchFamily="2" charset="2"/>
              <a:buNone/>
              <a:defRPr/>
            </a:pPr>
            <a:r>
              <a:rPr lang="en-US" sz="3000" dirty="0"/>
              <a:t>(a)    Prier régulièrement pour les traducteurs et pour tous les aspects du projet de traduction de la Bible.</a:t>
            </a:r>
          </a:p>
          <a:p>
            <a:pPr marL="741363" indent="-741363">
              <a:spcBef>
                <a:spcPts val="1800"/>
              </a:spcBef>
              <a:buNone/>
              <a:defRPr/>
            </a:pPr>
            <a:r>
              <a:rPr lang="en-US" sz="3000" dirty="0"/>
              <a:t>(b)    Donner de l'argent pour aider à couvrir les nombreuses dépenses engagées.</a:t>
            </a:r>
          </a:p>
          <a:p>
            <a:pPr marL="741363" indent="-741363">
              <a:spcBef>
                <a:spcPts val="1800"/>
              </a:spcBef>
              <a:buNone/>
              <a:defRPr/>
            </a:pPr>
            <a:r>
              <a:rPr lang="en-US" sz="3000" dirty="0"/>
              <a:t>(c)    S'impliquer dès le début dans la réception et l'utilisation de la traduction.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D35D1103-CEBE-4B18-A369-027362431A0B}"/>
              </a:ext>
            </a:extLst>
          </p:cNvPr>
          <p:cNvSpPr>
            <a:spLocks noGrp="1" noChangeArrowheads="1"/>
          </p:cNvSpPr>
          <p:nvPr>
            <p:ph type="sldNum" sz="quarter" idx="12"/>
          </p:nvPr>
        </p:nvSpPr>
        <p:spPr>
          <a:ln/>
        </p:spPr>
        <p:txBody>
          <a:bodyPr/>
          <a:lstStyle/>
          <a:p>
            <a:fld id="{EA7706F3-9FB9-4B9D-8450-7E82BE7AC2FA}" type="slidenum">
              <a:rPr lang="en-US" altLang="en-US"/>
              <a:t>12</a:t>
            </a:fld>
            <a:endParaRPr lang="en-US" altLang="en-US" dirty="0"/>
          </a:p>
        </p:txBody>
      </p:sp>
      <p:sp>
        <p:nvSpPr>
          <p:cNvPr id="83970" name="Rectangle 2">
            <a:extLst>
              <a:ext uri="{FF2B5EF4-FFF2-40B4-BE49-F238E27FC236}">
                <a16:creationId xmlns:a16="http://schemas.microsoft.com/office/drawing/2014/main" id="{D4927FD2-DE23-4835-904C-B36D86DE6308}"/>
              </a:ext>
            </a:extLst>
          </p:cNvPr>
          <p:cNvSpPr>
            <a:spLocks noGrp="1" noChangeArrowheads="1"/>
          </p:cNvSpPr>
          <p:nvPr>
            <p:ph type="title"/>
          </p:nvPr>
        </p:nvSpPr>
        <p:spPr>
          <a:xfrm>
            <a:off x="457200" y="304800"/>
            <a:ext cx="8229600" cy="998370"/>
          </a:xfrm>
        </p:spPr>
        <p:txBody>
          <a:bodyPr/>
          <a:lstStyle/>
          <a:p>
            <a:pPr eaLnBrk="1" hangingPunct="1">
              <a:defRPr/>
            </a:pPr>
            <a:r>
              <a:rPr lang="en-US" sz="3600" dirty="0">
                <a:solidFill>
                  <a:srgbClr val="FFC000"/>
                </a:solidFill>
              </a:rPr>
              <a:t>Pasteurs et responsables d'églises</a:t>
            </a:r>
          </a:p>
        </p:txBody>
      </p:sp>
      <p:sp>
        <p:nvSpPr>
          <p:cNvPr id="83971" name="Rectangle 3">
            <a:extLst>
              <a:ext uri="{FF2B5EF4-FFF2-40B4-BE49-F238E27FC236}">
                <a16:creationId xmlns:a16="http://schemas.microsoft.com/office/drawing/2014/main" id="{0DFB1414-8489-487C-829D-FCA2606D5C53}"/>
              </a:ext>
            </a:extLst>
          </p:cNvPr>
          <p:cNvSpPr>
            <a:spLocks noGrp="1" noChangeArrowheads="1"/>
          </p:cNvSpPr>
          <p:nvPr>
            <p:ph type="body" idx="1"/>
          </p:nvPr>
        </p:nvSpPr>
        <p:spPr>
          <a:xfrm>
            <a:off x="457200" y="1371600"/>
            <a:ext cx="8077200" cy="5185485"/>
          </a:xfrm>
        </p:spPr>
        <p:txBody>
          <a:bodyPr/>
          <a:lstStyle/>
          <a:p>
            <a:pPr marL="609600" indent="-609600" eaLnBrk="1" hangingPunct="1">
              <a:buFont typeface="Wingdings" panose="05000000000000000000" pitchFamily="2" charset="2"/>
              <a:buNone/>
              <a:defRPr/>
            </a:pPr>
            <a:r>
              <a:rPr lang="en-US" sz="2800" i="1" dirty="0">
                <a:solidFill>
                  <a:srgbClr val="FFC000"/>
                </a:solidFill>
              </a:rPr>
              <a:t>Responsabilités</a:t>
            </a:r>
          </a:p>
          <a:p>
            <a:pPr marL="609600" indent="-609600" eaLnBrk="1" hangingPunct="1">
              <a:spcBef>
                <a:spcPts val="1800"/>
              </a:spcBef>
              <a:buFont typeface="Wingdings" panose="05000000000000000000" pitchFamily="2" charset="2"/>
              <a:buNone/>
              <a:defRPr/>
            </a:pPr>
            <a:r>
              <a:rPr lang="en-US" sz="2800" dirty="0"/>
              <a:t>(a)    Reconnaître la valeur de la langue maternelle dans une communication efficace et adopter une attitude positive envers son utilisation.</a:t>
            </a:r>
          </a:p>
          <a:p>
            <a:pPr marL="609600" indent="-609600" eaLnBrk="1" hangingPunct="1">
              <a:spcBef>
                <a:spcPts val="1800"/>
              </a:spcBef>
              <a:buFont typeface="Wingdings" panose="05000000000000000000" pitchFamily="2" charset="2"/>
              <a:buNone/>
              <a:defRPr/>
            </a:pPr>
            <a:r>
              <a:rPr lang="en-US" sz="2800" dirty="0"/>
              <a:t>(b)    Lire régulièrement des passages de la traduction lors des services religieux, des réunions de prière et autres rassemblements, et utiliser la traduction dans la prédication et l'enseignement.</a:t>
            </a:r>
          </a:p>
        </p:txBody>
      </p:sp>
    </p:spTree>
    <p:extLst>
      <p:ext uri="{BB962C8B-B14F-4D97-AF65-F5344CB8AC3E}">
        <p14:creationId xmlns:p14="http://schemas.microsoft.com/office/powerpoint/2010/main" val="4284172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72C5900C-3AE3-4490-880B-E71FFED9A031}"/>
              </a:ext>
            </a:extLst>
          </p:cNvPr>
          <p:cNvSpPr>
            <a:spLocks noGrp="1" noChangeArrowheads="1"/>
          </p:cNvSpPr>
          <p:nvPr>
            <p:ph type="sldNum" sz="quarter" idx="12"/>
          </p:nvPr>
        </p:nvSpPr>
        <p:spPr>
          <a:ln/>
        </p:spPr>
        <p:txBody>
          <a:bodyPr/>
          <a:lstStyle/>
          <a:p>
            <a:fld id="{11D9E654-ABD5-4490-9251-576B031F0447}" type="slidenum">
              <a:rPr lang="en-US" altLang="en-US"/>
              <a:t>13</a:t>
            </a:fld>
            <a:endParaRPr lang="en-US" altLang="en-US" dirty="0"/>
          </a:p>
        </p:txBody>
      </p:sp>
      <p:sp>
        <p:nvSpPr>
          <p:cNvPr id="86018" name="Rectangle 2">
            <a:extLst>
              <a:ext uri="{FF2B5EF4-FFF2-40B4-BE49-F238E27FC236}">
                <a16:creationId xmlns:a16="http://schemas.microsoft.com/office/drawing/2014/main" id="{DF782FD5-52B5-4029-80E1-D4FF6EB133E6}"/>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Pasteurs et responsables d'églises</a:t>
            </a:r>
          </a:p>
        </p:txBody>
      </p:sp>
      <p:sp>
        <p:nvSpPr>
          <p:cNvPr id="86019" name="Rectangle 3">
            <a:extLst>
              <a:ext uri="{FF2B5EF4-FFF2-40B4-BE49-F238E27FC236}">
                <a16:creationId xmlns:a16="http://schemas.microsoft.com/office/drawing/2014/main" id="{84C7B148-B237-43D9-9073-980026AB1DA8}"/>
              </a:ext>
            </a:extLst>
          </p:cNvPr>
          <p:cNvSpPr>
            <a:spLocks noGrp="1" noChangeArrowheads="1"/>
          </p:cNvSpPr>
          <p:nvPr>
            <p:ph type="body" idx="1"/>
          </p:nvPr>
        </p:nvSpPr>
        <p:spPr>
          <a:xfrm>
            <a:off x="457200" y="1981200"/>
            <a:ext cx="8229600" cy="4724400"/>
          </a:xfrm>
        </p:spPr>
        <p:txBody>
          <a:bodyPr/>
          <a:lstStyle/>
          <a:p>
            <a:pPr marL="609600" indent="-609600" eaLnBrk="1" hangingPunct="1">
              <a:spcBef>
                <a:spcPts val="1800"/>
              </a:spcBef>
              <a:buFont typeface="Wingdings" panose="05000000000000000000" pitchFamily="2" charset="2"/>
              <a:buNone/>
              <a:defRPr/>
            </a:pPr>
            <a:r>
              <a:rPr lang="en-US" sz="2800" dirty="0"/>
              <a:t>(c)    Encourager les gens à utiliser la traduction, par exemple dans les groupes d'étude biblique, dans les dévotions familiales et pour l'étude personnelle ;</a:t>
            </a:r>
          </a:p>
          <a:p>
            <a:pPr marL="609600" indent="-609600" eaLnBrk="1" hangingPunct="1">
              <a:spcBef>
                <a:spcPts val="1800"/>
              </a:spcBef>
              <a:buFont typeface="Wingdings" panose="05000000000000000000" pitchFamily="2" charset="2"/>
              <a:buNone/>
              <a:defRPr/>
            </a:pPr>
            <a:r>
              <a:rPr lang="en-US" sz="2800" dirty="0"/>
              <a:t>(d)    Encourager les personnes qui ne savent pas lire à apprendre à lire ;</a:t>
            </a:r>
          </a:p>
          <a:p>
            <a:pPr marL="609600" indent="-609600" eaLnBrk="1" hangingPunct="1">
              <a:spcBef>
                <a:spcPts val="1800"/>
              </a:spcBef>
              <a:buFont typeface="Wingdings" panose="05000000000000000000" pitchFamily="2" charset="2"/>
              <a:buNone/>
              <a:defRPr/>
            </a:pPr>
            <a:r>
              <a:rPr lang="en-US" sz="2800" dirty="0"/>
              <a:t>(e)    Tenir les gens informés du projet de traduction.</a:t>
            </a:r>
          </a:p>
        </p:txBody>
      </p:sp>
      <p:sp>
        <p:nvSpPr>
          <p:cNvPr id="2" name="Rectangle 1">
            <a:extLst>
              <a:ext uri="{FF2B5EF4-FFF2-40B4-BE49-F238E27FC236}">
                <a16:creationId xmlns:a16="http://schemas.microsoft.com/office/drawing/2014/main" id="{5A65D6FA-4FB3-4C32-BD0D-CF39BCA17571}"/>
              </a:ext>
            </a:extLst>
          </p:cNvPr>
          <p:cNvSpPr/>
          <p:nvPr/>
        </p:nvSpPr>
        <p:spPr>
          <a:xfrm>
            <a:off x="494489" y="1332689"/>
            <a:ext cx="4091185" cy="523220"/>
          </a:xfrm>
          <a:prstGeom prst="rect">
            <a:avLst/>
          </a:prstGeom>
        </p:spPr>
        <p:txBody>
          <a:bodyPr wrap="none">
            <a:spAutoFit/>
          </a:bodyPr>
          <a:lstStyle/>
          <a:p>
            <a:pPr marL="688975" indent="-688975" eaLnBrk="1" hangingPunct="1">
              <a:buFont typeface="Wingdings" panose="05000000000000000000" pitchFamily="2" charset="2"/>
              <a:buNone/>
              <a:defRPr/>
            </a:pPr>
            <a:r>
              <a:rPr lang="en-US" sz="2800" i="1" dirty="0">
                <a:solidFill>
                  <a:srgbClr val="FFC000"/>
                </a:solidFill>
                <a:latin typeface="+mn-lt"/>
              </a:rPr>
              <a:t>Responsabilités (</a:t>
            </a:r>
            <a:r>
              <a:rPr lang="en-US" sz="2000" i="1" dirty="0">
                <a:solidFill>
                  <a:srgbClr val="FFC000"/>
                </a:solidFill>
                <a:latin typeface="+mn-lt"/>
              </a:rPr>
              <a:t>suite)</a:t>
            </a:r>
          </a:p>
        </p:txBody>
      </p:sp>
    </p:spTree>
    <p:extLst>
      <p:ext uri="{BB962C8B-B14F-4D97-AF65-F5344CB8AC3E}">
        <p14:creationId xmlns:p14="http://schemas.microsoft.com/office/powerpoint/2010/main" val="1991136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1761E9F-E536-4C1A-8BB1-9EC3363951A5}"/>
              </a:ext>
            </a:extLst>
          </p:cNvPr>
          <p:cNvSpPr>
            <a:spLocks noGrp="1" noChangeArrowheads="1"/>
          </p:cNvSpPr>
          <p:nvPr>
            <p:ph type="sldNum" sz="quarter" idx="12"/>
          </p:nvPr>
        </p:nvSpPr>
        <p:spPr>
          <a:ln/>
        </p:spPr>
        <p:txBody>
          <a:bodyPr/>
          <a:lstStyle/>
          <a:p>
            <a:fld id="{BB75CB4A-0ED9-40FD-A066-772A120F074B}" type="slidenum">
              <a:rPr lang="en-US" altLang="en-US"/>
              <a:t>14</a:t>
            </a:fld>
            <a:endParaRPr lang="en-US" altLang="en-US" dirty="0"/>
          </a:p>
        </p:txBody>
      </p:sp>
      <p:sp>
        <p:nvSpPr>
          <p:cNvPr id="20482" name="Rectangle 2">
            <a:extLst>
              <a:ext uri="{FF2B5EF4-FFF2-40B4-BE49-F238E27FC236}">
                <a16:creationId xmlns:a16="http://schemas.microsoft.com/office/drawing/2014/main" id="{52551230-7784-4BD6-85F2-9A6A3BF408A7}"/>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Le comité de planification de la traduction</a:t>
            </a:r>
          </a:p>
        </p:txBody>
      </p:sp>
      <p:sp>
        <p:nvSpPr>
          <p:cNvPr id="20483" name="Rectangle 3">
            <a:extLst>
              <a:ext uri="{FF2B5EF4-FFF2-40B4-BE49-F238E27FC236}">
                <a16:creationId xmlns:a16="http://schemas.microsoft.com/office/drawing/2014/main" id="{AB1F3A70-6AEF-4388-841C-F0F84249CADC}"/>
              </a:ext>
            </a:extLst>
          </p:cNvPr>
          <p:cNvSpPr>
            <a:spLocks noGrp="1" noChangeArrowheads="1"/>
          </p:cNvSpPr>
          <p:nvPr>
            <p:ph type="body" idx="1"/>
          </p:nvPr>
        </p:nvSpPr>
        <p:spPr>
          <a:xfrm>
            <a:off x="762000" y="1600200"/>
            <a:ext cx="8039100" cy="4723538"/>
          </a:xfrm>
        </p:spPr>
        <p:txBody>
          <a:bodyPr/>
          <a:lstStyle/>
          <a:p>
            <a:pPr marL="0" indent="0" eaLnBrk="1" hangingPunct="1">
              <a:spcBef>
                <a:spcPct val="60000"/>
              </a:spcBef>
              <a:buNone/>
              <a:defRPr/>
            </a:pPr>
            <a:r>
              <a:rPr lang="en-US" dirty="0">
                <a:solidFill>
                  <a:srgbClr val="FFC000"/>
                </a:solidFill>
              </a:rPr>
              <a:t>Le comité de planification de la traduction </a:t>
            </a:r>
            <a:r>
              <a:rPr lang="en-US" dirty="0"/>
              <a:t>représente les Églises de la région. Les membres représentatifs sont nommés par les différentes confessions de la région.</a:t>
            </a:r>
          </a:p>
          <a:p>
            <a:pPr marL="0" indent="0" eaLnBrk="1" hangingPunct="1">
              <a:spcBef>
                <a:spcPct val="60000"/>
              </a:spcBef>
              <a:buNone/>
              <a:defRPr/>
            </a:pPr>
            <a:r>
              <a:rPr lang="en-US" dirty="0"/>
              <a:t>Ce comité ne se charge pas de la traduction, mais est responsable de l'organisation du projet.</a:t>
            </a:r>
          </a:p>
          <a:p>
            <a:pPr eaLnBrk="1" hangingPunct="1">
              <a:spcBef>
                <a:spcPct val="60000"/>
              </a:spcBef>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E46B714-DE18-48CD-B889-2A243831D4ED}"/>
              </a:ext>
            </a:extLst>
          </p:cNvPr>
          <p:cNvSpPr>
            <a:spLocks noGrp="1" noChangeArrowheads="1"/>
          </p:cNvSpPr>
          <p:nvPr>
            <p:ph type="sldNum" sz="quarter" idx="12"/>
          </p:nvPr>
        </p:nvSpPr>
        <p:spPr>
          <a:ln/>
        </p:spPr>
        <p:txBody>
          <a:bodyPr/>
          <a:lstStyle/>
          <a:p>
            <a:fld id="{33BC1BE9-F63C-4823-AD84-B2F7B4800C11}" type="slidenum">
              <a:rPr lang="en-US" altLang="en-US"/>
              <a:t>15</a:t>
            </a:fld>
            <a:endParaRPr lang="en-US" altLang="en-US" dirty="0"/>
          </a:p>
        </p:txBody>
      </p:sp>
      <p:sp>
        <p:nvSpPr>
          <p:cNvPr id="24578" name="Rectangle 2">
            <a:extLst>
              <a:ext uri="{FF2B5EF4-FFF2-40B4-BE49-F238E27FC236}">
                <a16:creationId xmlns:a16="http://schemas.microsoft.com/office/drawing/2014/main" id="{133C9A4F-C2B9-4265-882A-961973A9B2BC}"/>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Le comité de planification de la traduction</a:t>
            </a:r>
          </a:p>
        </p:txBody>
      </p:sp>
      <p:sp>
        <p:nvSpPr>
          <p:cNvPr id="24579" name="Rectangle 3">
            <a:extLst>
              <a:ext uri="{FF2B5EF4-FFF2-40B4-BE49-F238E27FC236}">
                <a16:creationId xmlns:a16="http://schemas.microsoft.com/office/drawing/2014/main" id="{8F573D87-902F-41B5-9669-ED115E4DEBEE}"/>
              </a:ext>
            </a:extLst>
          </p:cNvPr>
          <p:cNvSpPr>
            <a:spLocks noGrp="1" noChangeArrowheads="1"/>
          </p:cNvSpPr>
          <p:nvPr>
            <p:ph type="body" idx="1"/>
          </p:nvPr>
        </p:nvSpPr>
        <p:spPr>
          <a:xfrm>
            <a:off x="465306" y="1550952"/>
            <a:ext cx="8229600" cy="4581627"/>
          </a:xfrm>
        </p:spPr>
        <p:txBody>
          <a:bodyPr/>
          <a:lstStyle/>
          <a:p>
            <a:pPr eaLnBrk="1" hangingPunct="1">
              <a:buFont typeface="Wingdings" panose="05000000000000000000" pitchFamily="2" charset="2"/>
              <a:buNone/>
              <a:defRPr/>
            </a:pPr>
            <a:r>
              <a:rPr lang="en-US" sz="2800" i="1" dirty="0">
                <a:solidFill>
                  <a:srgbClr val="FFC000"/>
                </a:solidFill>
              </a:rPr>
              <a:t>Qualifications</a:t>
            </a:r>
            <a:endParaRPr lang="en-US" sz="2800" dirty="0">
              <a:solidFill>
                <a:srgbClr val="FFC000"/>
              </a:solidFill>
            </a:endParaRPr>
          </a:p>
          <a:p>
            <a:pPr eaLnBrk="1" hangingPunct="1">
              <a:defRPr/>
            </a:pPr>
            <a:r>
              <a:rPr lang="en-US" sz="2800" dirty="0"/>
              <a:t>Les membres du comité doivent être des chrétiens mûrs, convaincus eux-mêmes de la nécessité des Écritures dans la langue locale.</a:t>
            </a:r>
          </a:p>
          <a:p>
            <a:pPr eaLnBrk="1" hangingPunct="1">
              <a:spcBef>
                <a:spcPts val="1800"/>
              </a:spcBef>
              <a:defRPr/>
            </a:pPr>
            <a:r>
              <a:rPr lang="en-US" sz="2800" dirty="0"/>
              <a:t>Ils doivent être prêts à consacrer du temps à l'accomplissement de leurs responsabilités.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3FCF88E2-B1F9-4A83-86AC-85A761A3A493}"/>
              </a:ext>
            </a:extLst>
          </p:cNvPr>
          <p:cNvSpPr>
            <a:spLocks noGrp="1" noChangeArrowheads="1"/>
          </p:cNvSpPr>
          <p:nvPr>
            <p:ph type="sldNum" sz="quarter" idx="12"/>
          </p:nvPr>
        </p:nvSpPr>
        <p:spPr>
          <a:ln/>
        </p:spPr>
        <p:txBody>
          <a:bodyPr/>
          <a:lstStyle/>
          <a:p>
            <a:fld id="{975133DC-E645-40B2-A972-6726EB165393}" type="slidenum">
              <a:rPr lang="en-US" altLang="en-US"/>
              <a:t>16</a:t>
            </a:fld>
            <a:endParaRPr lang="en-US" altLang="en-US" dirty="0"/>
          </a:p>
        </p:txBody>
      </p:sp>
      <p:sp>
        <p:nvSpPr>
          <p:cNvPr id="26626" name="Rectangle 2">
            <a:extLst>
              <a:ext uri="{FF2B5EF4-FFF2-40B4-BE49-F238E27FC236}">
                <a16:creationId xmlns:a16="http://schemas.microsoft.com/office/drawing/2014/main" id="{73B75529-4E46-456F-A2AD-6F9DA72EEE7E}"/>
              </a:ext>
            </a:extLst>
          </p:cNvPr>
          <p:cNvSpPr>
            <a:spLocks noGrp="1" noChangeArrowheads="1"/>
          </p:cNvSpPr>
          <p:nvPr>
            <p:ph type="title"/>
          </p:nvPr>
        </p:nvSpPr>
        <p:spPr>
          <a:xfrm>
            <a:off x="457200" y="304799"/>
            <a:ext cx="8229600" cy="990601"/>
          </a:xfrm>
        </p:spPr>
        <p:txBody>
          <a:bodyPr/>
          <a:lstStyle/>
          <a:p>
            <a:pPr eaLnBrk="1" hangingPunct="1">
              <a:defRPr/>
            </a:pPr>
            <a:r>
              <a:rPr lang="en-US" sz="3600" dirty="0">
                <a:solidFill>
                  <a:srgbClr val="FFC000"/>
                </a:solidFill>
              </a:rPr>
              <a:t>Le comité de planification de la traduction</a:t>
            </a:r>
          </a:p>
        </p:txBody>
      </p:sp>
      <p:sp>
        <p:nvSpPr>
          <p:cNvPr id="26627" name="Rectangle 3">
            <a:extLst>
              <a:ext uri="{FF2B5EF4-FFF2-40B4-BE49-F238E27FC236}">
                <a16:creationId xmlns:a16="http://schemas.microsoft.com/office/drawing/2014/main" id="{B4F9E580-7DE0-4699-B9AF-D9D2CC1038DF}"/>
              </a:ext>
            </a:extLst>
          </p:cNvPr>
          <p:cNvSpPr>
            <a:spLocks noGrp="1" noChangeArrowheads="1"/>
          </p:cNvSpPr>
          <p:nvPr>
            <p:ph type="body" idx="1"/>
          </p:nvPr>
        </p:nvSpPr>
        <p:spPr>
          <a:xfrm>
            <a:off x="457200" y="1371600"/>
            <a:ext cx="8229600" cy="5334000"/>
          </a:xfrm>
        </p:spPr>
        <p:txBody>
          <a:bodyPr/>
          <a:lstStyle/>
          <a:p>
            <a:pPr marL="688975" indent="-688975" eaLnBrk="1" hangingPunct="1">
              <a:buFont typeface="Wingdings" panose="05000000000000000000" pitchFamily="2" charset="2"/>
              <a:buNone/>
              <a:defRPr/>
            </a:pPr>
            <a:r>
              <a:rPr lang="en-US" sz="2800" i="1" dirty="0">
                <a:solidFill>
                  <a:srgbClr val="FFC000"/>
                </a:solidFill>
              </a:rPr>
              <a:t>Responsabilités</a:t>
            </a:r>
          </a:p>
          <a:p>
            <a:pPr marL="688975" indent="-688975" eaLnBrk="1" hangingPunct="1">
              <a:spcBef>
                <a:spcPts val="1800"/>
              </a:spcBef>
              <a:buFont typeface="Wingdings" panose="05000000000000000000" pitchFamily="2" charset="2"/>
              <a:buNone/>
              <a:defRPr/>
            </a:pPr>
            <a:r>
              <a:rPr lang="en-US" sz="2800" dirty="0"/>
              <a:t>(a)    Aider à sélectionner et à nommer les traducteurs, les réviseurs et les autres personnes participant au projet.</a:t>
            </a:r>
          </a:p>
          <a:p>
            <a:pPr marL="688975" indent="-688975" eaLnBrk="1" hangingPunct="1">
              <a:lnSpc>
                <a:spcPct val="90000"/>
              </a:lnSpc>
              <a:spcBef>
                <a:spcPct val="60000"/>
              </a:spcBef>
              <a:buFont typeface="Wingdings" panose="05000000000000000000" pitchFamily="2" charset="2"/>
              <a:buNone/>
              <a:defRPr/>
            </a:pPr>
            <a:r>
              <a:rPr lang="en-US" sz="2800" dirty="0"/>
              <a:t>(b)    Tenir les églises et la communauté informées du projet.</a:t>
            </a:r>
          </a:p>
          <a:p>
            <a:pPr marL="688975" indent="-688975" eaLnBrk="1" hangingPunct="1">
              <a:lnSpc>
                <a:spcPct val="90000"/>
              </a:lnSpc>
              <a:spcBef>
                <a:spcPct val="60000"/>
              </a:spcBef>
              <a:buFont typeface="Wingdings" panose="05000000000000000000" pitchFamily="2" charset="2"/>
              <a:buNone/>
              <a:defRPr/>
            </a:pPr>
            <a:r>
              <a:rPr lang="en-US" sz="2800" dirty="0"/>
              <a:t>(c) Encourager les gens à prier pour les traducteurs, les autres membres de l'équipe de traduction et tous les aspects du projet.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78DC1224-4C26-4CBA-BF0B-D034BB5FD208}"/>
              </a:ext>
            </a:extLst>
          </p:cNvPr>
          <p:cNvSpPr>
            <a:spLocks noGrp="1" noChangeArrowheads="1"/>
          </p:cNvSpPr>
          <p:nvPr>
            <p:ph type="sldNum" sz="quarter" idx="12"/>
          </p:nvPr>
        </p:nvSpPr>
        <p:spPr>
          <a:ln/>
        </p:spPr>
        <p:txBody>
          <a:bodyPr/>
          <a:lstStyle/>
          <a:p>
            <a:fld id="{82A0E0C3-01E3-407F-9AD5-3C813362CE08}" type="slidenum">
              <a:rPr lang="en-US" altLang="en-US"/>
              <a:t>17</a:t>
            </a:fld>
            <a:endParaRPr lang="en-US" altLang="en-US" dirty="0"/>
          </a:p>
        </p:txBody>
      </p:sp>
      <p:sp>
        <p:nvSpPr>
          <p:cNvPr id="28674" name="Rectangle 2">
            <a:extLst>
              <a:ext uri="{FF2B5EF4-FFF2-40B4-BE49-F238E27FC236}">
                <a16:creationId xmlns:a16="http://schemas.microsoft.com/office/drawing/2014/main" id="{F43C67A6-1F4D-4E70-8CBD-73A644E81ABD}"/>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Le comité de planification de la traduction</a:t>
            </a:r>
          </a:p>
        </p:txBody>
      </p:sp>
      <p:sp>
        <p:nvSpPr>
          <p:cNvPr id="28675" name="Rectangle 3">
            <a:extLst>
              <a:ext uri="{FF2B5EF4-FFF2-40B4-BE49-F238E27FC236}">
                <a16:creationId xmlns:a16="http://schemas.microsoft.com/office/drawing/2014/main" id="{9AF7ED82-7EA7-4717-BD51-AFAFBC291971}"/>
              </a:ext>
            </a:extLst>
          </p:cNvPr>
          <p:cNvSpPr>
            <a:spLocks noGrp="1" noChangeArrowheads="1"/>
          </p:cNvSpPr>
          <p:nvPr>
            <p:ph type="body" idx="1"/>
          </p:nvPr>
        </p:nvSpPr>
        <p:spPr>
          <a:xfrm>
            <a:off x="457200" y="1371600"/>
            <a:ext cx="8686800" cy="5105400"/>
          </a:xfrm>
        </p:spPr>
        <p:txBody>
          <a:bodyPr/>
          <a:lstStyle/>
          <a:p>
            <a:pPr marL="688975" indent="-688975" eaLnBrk="1" hangingPunct="1">
              <a:buFont typeface="Wingdings" panose="05000000000000000000" pitchFamily="2" charset="2"/>
              <a:buNone/>
              <a:defRPr/>
            </a:pPr>
            <a:r>
              <a:rPr lang="en-US" sz="2800" i="1" dirty="0">
                <a:solidFill>
                  <a:srgbClr val="FFC000"/>
                </a:solidFill>
              </a:rPr>
              <a:t>Responsabilités (</a:t>
            </a:r>
            <a:r>
              <a:rPr lang="en-US" sz="2000" i="1" dirty="0">
                <a:solidFill>
                  <a:srgbClr val="FFC000"/>
                </a:solidFill>
              </a:rPr>
              <a:t>suite)</a:t>
            </a:r>
            <a:endParaRPr lang="en-US" sz="2800" i="1" dirty="0">
              <a:solidFill>
                <a:srgbClr val="FFC000"/>
              </a:solidFill>
            </a:endParaRPr>
          </a:p>
          <a:p>
            <a:pPr marL="688975" indent="-688975" eaLnBrk="1" hangingPunct="1">
              <a:spcBef>
                <a:spcPts val="1800"/>
              </a:spcBef>
              <a:buFont typeface="Wingdings" panose="05000000000000000000" pitchFamily="2" charset="2"/>
              <a:buNone/>
              <a:defRPr/>
            </a:pPr>
            <a:r>
              <a:rPr lang="en-US" sz="2800" dirty="0"/>
              <a:t>(d)    Être responsable de la collecte de fonds et de la supervision des finances du projet. </a:t>
            </a:r>
          </a:p>
          <a:p>
            <a:pPr marL="688975" indent="-688975" eaLnBrk="1" hangingPunct="1">
              <a:spcBef>
                <a:spcPts val="1800"/>
              </a:spcBef>
              <a:buNone/>
              <a:defRPr/>
            </a:pPr>
            <a:r>
              <a:rPr lang="en-US" sz="2800" dirty="0"/>
              <a:t>(e)    Être responsable des décisions relatives à la publication, telles que le format du livre et le choix de l'éditeur.</a:t>
            </a:r>
          </a:p>
          <a:p>
            <a:pPr marL="688975" indent="-688975" eaLnBrk="1" hangingPunct="1">
              <a:spcBef>
                <a:spcPts val="1800"/>
              </a:spcBef>
              <a:buFont typeface="Wingdings" panose="05000000000000000000" pitchFamily="2" charset="2"/>
              <a:buNone/>
              <a:defRPr/>
            </a:pPr>
            <a:r>
              <a:rPr lang="en-US" sz="2800" dirty="0"/>
              <a:t>(f)     Planifier la distribution et l'utilisation des Écritures traduites, tant pendant la période d'essai de la traduction que lorsque les exemplaires imprimés définitifs seront prêts.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9F8340A-8AED-473C-BA45-65556E37C2CA}"/>
              </a:ext>
            </a:extLst>
          </p:cNvPr>
          <p:cNvSpPr>
            <a:spLocks noGrp="1" noChangeArrowheads="1"/>
          </p:cNvSpPr>
          <p:nvPr>
            <p:ph type="sldNum" sz="quarter" idx="12"/>
          </p:nvPr>
        </p:nvSpPr>
        <p:spPr>
          <a:ln/>
        </p:spPr>
        <p:txBody>
          <a:bodyPr/>
          <a:lstStyle/>
          <a:p>
            <a:fld id="{994C36C5-7F23-42B5-A51E-7DE2092F1C1B}" type="slidenum">
              <a:rPr lang="en-US" altLang="en-US"/>
              <a:t>18</a:t>
            </a:fld>
            <a:endParaRPr lang="en-US" altLang="en-US" dirty="0"/>
          </a:p>
        </p:txBody>
      </p:sp>
      <p:sp>
        <p:nvSpPr>
          <p:cNvPr id="178178" name="Rectangle 2">
            <a:extLst>
              <a:ext uri="{FF2B5EF4-FFF2-40B4-BE49-F238E27FC236}">
                <a16:creationId xmlns:a16="http://schemas.microsoft.com/office/drawing/2014/main" id="{D4DFE2DE-ADCD-4FE6-BC65-93BEEB85A2BB}"/>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 coordinateur de projet</a:t>
            </a:r>
          </a:p>
        </p:txBody>
      </p:sp>
      <p:sp>
        <p:nvSpPr>
          <p:cNvPr id="178179" name="Rectangle 3">
            <a:extLst>
              <a:ext uri="{FF2B5EF4-FFF2-40B4-BE49-F238E27FC236}">
                <a16:creationId xmlns:a16="http://schemas.microsoft.com/office/drawing/2014/main" id="{9F3C915C-DF91-4B7E-8D0C-ABE87A3B46B3}"/>
              </a:ext>
            </a:extLst>
          </p:cNvPr>
          <p:cNvSpPr>
            <a:spLocks noGrp="1" noChangeArrowheads="1"/>
          </p:cNvSpPr>
          <p:nvPr>
            <p:ph type="body" idx="1"/>
          </p:nvPr>
        </p:nvSpPr>
        <p:spPr>
          <a:xfrm>
            <a:off x="838200" y="1511332"/>
            <a:ext cx="7772400" cy="5105400"/>
          </a:xfrm>
        </p:spPr>
        <p:txBody>
          <a:bodyPr/>
          <a:lstStyle/>
          <a:p>
            <a:pPr marL="0" indent="-609600" eaLnBrk="1" hangingPunct="1">
              <a:buFont typeface="Wingdings" panose="05000000000000000000" pitchFamily="2" charset="2"/>
              <a:buNone/>
              <a:defRPr/>
            </a:pPr>
            <a:r>
              <a:rPr lang="en-US" dirty="0"/>
              <a:t>Nous recherchons</a:t>
            </a:r>
            <a:r>
              <a:rPr lang="en-US" dirty="0">
                <a:solidFill>
                  <a:srgbClr val="FFC000"/>
                </a:solidFill>
              </a:rPr>
              <a:t> un coordinateur de projet </a:t>
            </a:r>
            <a:r>
              <a:rPr lang="en-US" dirty="0"/>
              <a:t>chargé de l'administration et de la gestion du projet, y compris l'élaboration de plans et la rédaction de rapports.</a:t>
            </a:r>
          </a:p>
          <a:p>
            <a:pPr marL="0" indent="-609600" eaLnBrk="1" hangingPunct="1">
              <a:spcBef>
                <a:spcPts val="2400"/>
              </a:spcBef>
              <a:buFont typeface="Wingdings" panose="05000000000000000000" pitchFamily="2" charset="2"/>
              <a:buNone/>
              <a:defRPr/>
            </a:pPr>
            <a:r>
              <a:rPr lang="en-US" dirty="0"/>
              <a:t>Il sera notamment chargé d'assurer la liaison avec l'organisation de traduction de la Bible à laquelle le projet est lié.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0689AB72-27BD-4C86-A4B8-5622EF060A89}"/>
              </a:ext>
            </a:extLst>
          </p:cNvPr>
          <p:cNvSpPr>
            <a:spLocks noGrp="1" noChangeArrowheads="1"/>
          </p:cNvSpPr>
          <p:nvPr>
            <p:ph type="sldNum" sz="quarter" idx="12"/>
          </p:nvPr>
        </p:nvSpPr>
        <p:spPr>
          <a:ln/>
        </p:spPr>
        <p:txBody>
          <a:bodyPr/>
          <a:lstStyle/>
          <a:p>
            <a:fld id="{B7A1B807-66EE-4DB7-A81F-31745071A5BF}" type="slidenum">
              <a:rPr lang="en-US" altLang="en-US"/>
              <a:t>19</a:t>
            </a:fld>
            <a:endParaRPr lang="en-US" altLang="en-US" dirty="0"/>
          </a:p>
        </p:txBody>
      </p:sp>
      <p:sp>
        <p:nvSpPr>
          <p:cNvPr id="178178" name="Rectangle 2">
            <a:extLst>
              <a:ext uri="{FF2B5EF4-FFF2-40B4-BE49-F238E27FC236}">
                <a16:creationId xmlns:a16="http://schemas.microsoft.com/office/drawing/2014/main" id="{ECFA0F02-2590-400C-91DF-E416300B5725}"/>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 coordinateur de projet</a:t>
            </a:r>
          </a:p>
        </p:txBody>
      </p:sp>
      <p:sp>
        <p:nvSpPr>
          <p:cNvPr id="178179" name="Rectangle 3">
            <a:extLst>
              <a:ext uri="{FF2B5EF4-FFF2-40B4-BE49-F238E27FC236}">
                <a16:creationId xmlns:a16="http://schemas.microsoft.com/office/drawing/2014/main" id="{8235A9ED-23B6-419D-B852-7CECFAF30A95}"/>
              </a:ext>
            </a:extLst>
          </p:cNvPr>
          <p:cNvSpPr>
            <a:spLocks noGrp="1" noChangeArrowheads="1"/>
          </p:cNvSpPr>
          <p:nvPr>
            <p:ph type="body" idx="1"/>
          </p:nvPr>
        </p:nvSpPr>
        <p:spPr>
          <a:xfrm>
            <a:off x="914400" y="1593866"/>
            <a:ext cx="7315200" cy="4495800"/>
          </a:xfrm>
        </p:spPr>
        <p:txBody>
          <a:bodyPr/>
          <a:lstStyle/>
          <a:p>
            <a:pPr marL="0" indent="0" eaLnBrk="1" hangingPunct="1">
              <a:buFont typeface="Wingdings" panose="05000000000000000000" pitchFamily="2" charset="2"/>
              <a:buNone/>
              <a:defRPr/>
            </a:pPr>
            <a:r>
              <a:rPr lang="en-US" dirty="0"/>
              <a:t>Il est chargé de s'assurer que chaque membre de l'équipe connaît son rôle dans le travail et que l'équipe dispose des ressources nécessaires à son travail.</a:t>
            </a:r>
          </a:p>
          <a:p>
            <a:pPr marL="0" indent="0" eaLnBrk="1" hangingPunct="1">
              <a:spcBef>
                <a:spcPts val="2400"/>
              </a:spcBef>
              <a:buFont typeface="Wingdings" panose="05000000000000000000" pitchFamily="2" charset="2"/>
              <a:buNone/>
              <a:defRPr/>
            </a:pPr>
            <a:r>
              <a:rPr lang="en-US" dirty="0"/>
              <a:t>Le coordinateur de projet peut également être traducteur, mais ce n'est pas obligatoire.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96EC137-98D9-4868-BAF0-A88875A33F80}"/>
              </a:ext>
            </a:extLst>
          </p:cNvPr>
          <p:cNvSpPr>
            <a:spLocks noGrp="1" noChangeArrowheads="1"/>
          </p:cNvSpPr>
          <p:nvPr>
            <p:ph type="ctrTitle"/>
          </p:nvPr>
        </p:nvSpPr>
        <p:spPr/>
        <p:txBody>
          <a:bodyPr/>
          <a:lstStyle/>
          <a:p>
            <a:pPr eaLnBrk="1" hangingPunct="1">
              <a:defRPr/>
            </a:pPr>
            <a:r>
              <a:rPr lang="en-US" dirty="0">
                <a:solidFill>
                  <a:srgbClr val="FFC000"/>
                </a:solidFill>
              </a:rPr>
              <a:t>Planification d'un projet de traduction de la Bible</a:t>
            </a:r>
          </a:p>
        </p:txBody>
      </p:sp>
      <p:sp>
        <p:nvSpPr>
          <p:cNvPr id="2051" name="Rectangle 3">
            <a:extLst>
              <a:ext uri="{FF2B5EF4-FFF2-40B4-BE49-F238E27FC236}">
                <a16:creationId xmlns:a16="http://schemas.microsoft.com/office/drawing/2014/main" id="{CC341E25-F8B1-4068-8A66-A5C460682E16}"/>
              </a:ext>
            </a:extLst>
          </p:cNvPr>
          <p:cNvSpPr>
            <a:spLocks noGrp="1" noChangeArrowheads="1"/>
          </p:cNvSpPr>
          <p:nvPr>
            <p:ph type="subTitle" idx="1"/>
          </p:nvPr>
        </p:nvSpPr>
        <p:spPr/>
        <p:txBody>
          <a:bodyPr/>
          <a:lstStyle/>
          <a:p>
            <a:pPr eaLnBrk="1" hangingPunct="1">
              <a:defRPr/>
            </a:pPr>
            <a:r>
              <a:rPr lang="en-US" sz="3600" dirty="0"/>
              <a:t>Rôles et responsabilités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D8E07E2-6F71-4BFD-9A1A-BCB077C6C948}"/>
              </a:ext>
            </a:extLst>
          </p:cNvPr>
          <p:cNvSpPr>
            <a:spLocks noGrp="1" noChangeArrowheads="1"/>
          </p:cNvSpPr>
          <p:nvPr>
            <p:ph type="sldNum" sz="quarter" idx="12"/>
          </p:nvPr>
        </p:nvSpPr>
        <p:spPr>
          <a:ln/>
        </p:spPr>
        <p:txBody>
          <a:bodyPr/>
          <a:lstStyle/>
          <a:p>
            <a:fld id="{7B1BF9C9-5E4C-40AB-B339-F2E80BB89F21}" type="slidenum">
              <a:rPr lang="en-US" altLang="en-US"/>
              <a:t>20</a:t>
            </a:fld>
            <a:endParaRPr lang="en-US" altLang="en-US" dirty="0"/>
          </a:p>
        </p:txBody>
      </p:sp>
      <p:sp>
        <p:nvSpPr>
          <p:cNvPr id="22530" name="Rectangle 2">
            <a:extLst>
              <a:ext uri="{FF2B5EF4-FFF2-40B4-BE49-F238E27FC236}">
                <a16:creationId xmlns:a16="http://schemas.microsoft.com/office/drawing/2014/main" id="{0628D69F-ED0D-43CD-A67E-C68871A180B6}"/>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traducteurs</a:t>
            </a:r>
          </a:p>
        </p:txBody>
      </p:sp>
      <p:sp>
        <p:nvSpPr>
          <p:cNvPr id="22531" name="Rectangle 3">
            <a:extLst>
              <a:ext uri="{FF2B5EF4-FFF2-40B4-BE49-F238E27FC236}">
                <a16:creationId xmlns:a16="http://schemas.microsoft.com/office/drawing/2014/main" id="{B8522D90-5218-4AEF-9DE9-9B880F6B793A}"/>
              </a:ext>
            </a:extLst>
          </p:cNvPr>
          <p:cNvSpPr>
            <a:spLocks noGrp="1" noChangeArrowheads="1"/>
          </p:cNvSpPr>
          <p:nvPr>
            <p:ph type="body" idx="1"/>
          </p:nvPr>
        </p:nvSpPr>
        <p:spPr>
          <a:xfrm>
            <a:off x="721468" y="1676400"/>
            <a:ext cx="7953983" cy="4530725"/>
          </a:xfrm>
        </p:spPr>
        <p:txBody>
          <a:bodyPr/>
          <a:lstStyle/>
          <a:p>
            <a:pPr marL="0" indent="0" eaLnBrk="1" hangingPunct="1">
              <a:buNone/>
              <a:defRPr/>
            </a:pPr>
            <a:r>
              <a:rPr lang="en-US" dirty="0"/>
              <a:t>Si possible, </a:t>
            </a:r>
            <a:r>
              <a:rPr lang="en-US" dirty="0">
                <a:solidFill>
                  <a:srgbClr val="FFC000"/>
                </a:solidFill>
              </a:rPr>
              <a:t>plusieurs traducteurs </a:t>
            </a:r>
            <a:r>
              <a:rPr lang="en-US" dirty="0"/>
              <a:t>devraient être formés.</a:t>
            </a:r>
          </a:p>
          <a:p>
            <a:pPr marL="0" indent="0" eaLnBrk="1" hangingPunct="1">
              <a:spcBef>
                <a:spcPts val="2400"/>
              </a:spcBef>
              <a:buNone/>
              <a:defRPr/>
            </a:pPr>
            <a:r>
              <a:rPr lang="en-US" dirty="0"/>
              <a:t>L'idéal est de disposer d'une équipe d'au moins trois traducteurs.</a:t>
            </a:r>
          </a:p>
          <a:p>
            <a:pPr marL="0" indent="0" eaLnBrk="1" hangingPunct="1">
              <a:spcBef>
                <a:spcPts val="2400"/>
              </a:spcBef>
              <a:buNone/>
              <a:defRPr/>
            </a:pPr>
            <a:r>
              <a:rPr lang="en-US" dirty="0"/>
              <a:t>Un traducteur doit posséder les qualifications suivantes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8F9409F-3B9E-4654-952A-E63D4057F15A}"/>
              </a:ext>
            </a:extLst>
          </p:cNvPr>
          <p:cNvSpPr>
            <a:spLocks noGrp="1" noChangeArrowheads="1"/>
          </p:cNvSpPr>
          <p:nvPr>
            <p:ph type="sldNum" sz="quarter" idx="12"/>
          </p:nvPr>
        </p:nvSpPr>
        <p:spPr>
          <a:ln/>
        </p:spPr>
        <p:txBody>
          <a:bodyPr/>
          <a:lstStyle/>
          <a:p>
            <a:fld id="{0C37B2BF-35BD-4BB6-B0BC-2B07335D0D3A}" type="slidenum">
              <a:rPr lang="en-US" altLang="en-US"/>
              <a:t>21</a:t>
            </a:fld>
            <a:endParaRPr lang="en-US" altLang="en-US" dirty="0"/>
          </a:p>
        </p:txBody>
      </p:sp>
      <p:sp>
        <p:nvSpPr>
          <p:cNvPr id="30722" name="Rectangle 2">
            <a:extLst>
              <a:ext uri="{FF2B5EF4-FFF2-40B4-BE49-F238E27FC236}">
                <a16:creationId xmlns:a16="http://schemas.microsoft.com/office/drawing/2014/main" id="{54991A46-FF0C-4C41-98EC-B75958C625C8}"/>
              </a:ext>
            </a:extLst>
          </p:cNvPr>
          <p:cNvSpPr>
            <a:spLocks noGrp="1" noChangeArrowheads="1"/>
          </p:cNvSpPr>
          <p:nvPr>
            <p:ph type="title"/>
          </p:nvPr>
        </p:nvSpPr>
        <p:spPr>
          <a:xfrm>
            <a:off x="457200" y="304799"/>
            <a:ext cx="8229600" cy="990601"/>
          </a:xfrm>
        </p:spPr>
        <p:txBody>
          <a:bodyPr/>
          <a:lstStyle/>
          <a:p>
            <a:pPr eaLnBrk="1" hangingPunct="1">
              <a:defRPr/>
            </a:pPr>
            <a:r>
              <a:rPr lang="en-US" dirty="0">
                <a:solidFill>
                  <a:srgbClr val="FFC000"/>
                </a:solidFill>
              </a:rPr>
              <a:t>Les traducteurs - qualifications</a:t>
            </a:r>
          </a:p>
        </p:txBody>
      </p:sp>
      <p:sp>
        <p:nvSpPr>
          <p:cNvPr id="30723" name="Rectangle 3">
            <a:extLst>
              <a:ext uri="{FF2B5EF4-FFF2-40B4-BE49-F238E27FC236}">
                <a16:creationId xmlns:a16="http://schemas.microsoft.com/office/drawing/2014/main" id="{D97514E4-0EF6-4BE7-909B-EF1F95109226}"/>
              </a:ext>
            </a:extLst>
          </p:cNvPr>
          <p:cNvSpPr>
            <a:spLocks noGrp="1" noChangeArrowheads="1"/>
          </p:cNvSpPr>
          <p:nvPr>
            <p:ph type="body" idx="1"/>
          </p:nvPr>
        </p:nvSpPr>
        <p:spPr>
          <a:xfrm>
            <a:off x="495300" y="1555106"/>
            <a:ext cx="8153400" cy="4800600"/>
          </a:xfrm>
        </p:spPr>
        <p:txBody>
          <a:bodyPr/>
          <a:lstStyle/>
          <a:p>
            <a:pPr marL="741363" indent="-741363" eaLnBrk="1" hangingPunct="1">
              <a:buFont typeface="Wingdings" panose="05000000000000000000" pitchFamily="2" charset="2"/>
              <a:buNone/>
              <a:defRPr/>
            </a:pPr>
            <a:r>
              <a:rPr lang="en-US" dirty="0">
                <a:solidFill>
                  <a:srgbClr val="FFC000"/>
                </a:solidFill>
              </a:rPr>
              <a:t>Engagement spirituel</a:t>
            </a:r>
          </a:p>
          <a:p>
            <a:pPr marL="741363" indent="-741363" eaLnBrk="1" hangingPunct="1">
              <a:spcBef>
                <a:spcPts val="1800"/>
              </a:spcBef>
              <a:buFont typeface="Wingdings" panose="05000000000000000000" pitchFamily="2" charset="2"/>
              <a:buAutoNum type="alphaLcParenBoth"/>
              <a:defRPr/>
            </a:pPr>
            <a:r>
              <a:rPr lang="en-US" sz="2800" dirty="0"/>
              <a:t>Il doit être </a:t>
            </a:r>
            <a:r>
              <a:rPr lang="en-US" sz="2800" dirty="0">
                <a:solidFill>
                  <a:srgbClr val="FFC000"/>
                </a:solidFill>
                <a:effectLst>
                  <a:outerShdw blurRad="38100" dist="38100" dir="2700000" algn="tl">
                    <a:srgbClr val="FFFFFF"/>
                  </a:outerShdw>
                </a:effectLst>
              </a:rPr>
              <a:t>profondément convaincu que Dieu l'a appelé à participer </a:t>
            </a:r>
            <a:r>
              <a:rPr lang="en-US" sz="2800" dirty="0"/>
              <a:t>à la traduction des Écritures.</a:t>
            </a:r>
          </a:p>
          <a:p>
            <a:pPr marL="741363" indent="-741363">
              <a:spcBef>
                <a:spcPts val="1800"/>
              </a:spcBef>
              <a:buFont typeface="Wingdings" panose="05000000000000000000" pitchFamily="2" charset="2"/>
              <a:buAutoNum type="alphaLcParenBoth"/>
              <a:defRPr/>
            </a:pPr>
            <a:r>
              <a:rPr lang="en-US" dirty="0"/>
              <a:t> Il doit avoir une </a:t>
            </a:r>
            <a:r>
              <a:rPr lang="en-US" dirty="0">
                <a:solidFill>
                  <a:srgbClr val="FFC000"/>
                </a:solidFill>
                <a:effectLst>
                  <a:outerShdw blurRad="38100" dist="38100" dir="2700000" algn="tl">
                    <a:srgbClr val="FFFFFF"/>
                  </a:outerShdw>
                </a:effectLst>
              </a:rPr>
              <a:t>bonne connaissance de la Bible </a:t>
            </a:r>
            <a:r>
              <a:rPr lang="en-US" dirty="0"/>
              <a:t>et une bonne compréhension des vérités bibliques.</a:t>
            </a:r>
          </a:p>
          <a:p>
            <a:pPr marL="741363" indent="-741363" eaLnBrk="1" hangingPunct="1">
              <a:spcBef>
                <a:spcPts val="1800"/>
              </a:spcBef>
              <a:buFont typeface="Wingdings" panose="05000000000000000000" pitchFamily="2" charset="2"/>
              <a:buAutoNum type="alphaLcParenBoth"/>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539C99B-569E-478C-92CB-50DB08EE9900}"/>
              </a:ext>
            </a:extLst>
          </p:cNvPr>
          <p:cNvSpPr>
            <a:spLocks noGrp="1" noChangeArrowheads="1"/>
          </p:cNvSpPr>
          <p:nvPr>
            <p:ph type="sldNum" sz="quarter" idx="12"/>
          </p:nvPr>
        </p:nvSpPr>
        <p:spPr>
          <a:ln/>
        </p:spPr>
        <p:txBody>
          <a:bodyPr/>
          <a:lstStyle/>
          <a:p>
            <a:fld id="{ECD7F9D2-5EAA-4528-BC7A-E130FAFB8EA2}" type="slidenum">
              <a:rPr lang="en-US" altLang="en-US"/>
              <a:t>22</a:t>
            </a:fld>
            <a:endParaRPr lang="en-US" altLang="en-US" dirty="0"/>
          </a:p>
        </p:txBody>
      </p:sp>
      <p:sp>
        <p:nvSpPr>
          <p:cNvPr id="32770" name="Rectangle 2">
            <a:extLst>
              <a:ext uri="{FF2B5EF4-FFF2-40B4-BE49-F238E27FC236}">
                <a16:creationId xmlns:a16="http://schemas.microsoft.com/office/drawing/2014/main" id="{85DFB217-E49C-47EE-B0FC-54A8573513B9}"/>
              </a:ext>
            </a:extLst>
          </p:cNvPr>
          <p:cNvSpPr>
            <a:spLocks noGrp="1" noChangeArrowheads="1"/>
          </p:cNvSpPr>
          <p:nvPr>
            <p:ph type="title"/>
          </p:nvPr>
        </p:nvSpPr>
        <p:spPr>
          <a:xfrm>
            <a:off x="457200" y="228600"/>
            <a:ext cx="8229600" cy="1139825"/>
          </a:xfrm>
        </p:spPr>
        <p:txBody>
          <a:bodyPr/>
          <a:lstStyle/>
          <a:p>
            <a:pPr eaLnBrk="1" hangingPunct="1">
              <a:defRPr/>
            </a:pPr>
            <a:r>
              <a:rPr lang="en-US" dirty="0">
                <a:solidFill>
                  <a:srgbClr val="FFC000"/>
                </a:solidFill>
              </a:rPr>
              <a:t>Les traducteurs - qualifications</a:t>
            </a:r>
          </a:p>
        </p:txBody>
      </p:sp>
      <p:sp>
        <p:nvSpPr>
          <p:cNvPr id="32771" name="Rectangle 3">
            <a:extLst>
              <a:ext uri="{FF2B5EF4-FFF2-40B4-BE49-F238E27FC236}">
                <a16:creationId xmlns:a16="http://schemas.microsoft.com/office/drawing/2014/main" id="{CADF1512-6BE7-4DA2-B1CF-EBE28BC91A96}"/>
              </a:ext>
            </a:extLst>
          </p:cNvPr>
          <p:cNvSpPr>
            <a:spLocks noGrp="1" noChangeArrowheads="1"/>
          </p:cNvSpPr>
          <p:nvPr>
            <p:ph type="body" idx="1"/>
          </p:nvPr>
        </p:nvSpPr>
        <p:spPr>
          <a:xfrm>
            <a:off x="445852" y="1439878"/>
            <a:ext cx="8317148" cy="4876800"/>
          </a:xfrm>
        </p:spPr>
        <p:txBody>
          <a:bodyPr/>
          <a:lstStyle/>
          <a:p>
            <a:pPr marL="688975" indent="-688975" eaLnBrk="1" hangingPunct="1">
              <a:buFont typeface="Wingdings" panose="05000000000000000000" pitchFamily="2" charset="2"/>
              <a:buNone/>
              <a:defRPr/>
            </a:pPr>
            <a:r>
              <a:rPr lang="en-US" dirty="0">
                <a:solidFill>
                  <a:srgbClr val="FFC000"/>
                </a:solidFill>
              </a:rPr>
              <a:t>Compétences techniques</a:t>
            </a:r>
          </a:p>
          <a:p>
            <a:pPr marL="688975" indent="-688975" eaLnBrk="1" hangingPunct="1">
              <a:spcBef>
                <a:spcPts val="1800"/>
              </a:spcBef>
              <a:buFont typeface="Wingdings" panose="05000000000000000000" pitchFamily="2" charset="2"/>
              <a:buNone/>
              <a:defRPr/>
            </a:pPr>
            <a:r>
              <a:rPr lang="en-US" sz="2800" dirty="0"/>
              <a:t>(a)    Il (ou elle) doit </a:t>
            </a:r>
            <a:r>
              <a:rPr lang="en-US" sz="2800" dirty="0">
                <a:solidFill>
                  <a:srgbClr val="FFC000"/>
                </a:solidFill>
                <a:effectLst>
                  <a:outerShdw blurRad="38100" dist="38100" dir="2700000" algn="tl">
                    <a:srgbClr val="FFFFFF"/>
                  </a:outerShdw>
                </a:effectLst>
              </a:rPr>
              <a:t>parler la langue réceptrice comme langue maternelle</a:t>
            </a:r>
            <a:r>
              <a:rPr lang="en-US" sz="2800" dirty="0"/>
              <a:t>. </a:t>
            </a:r>
          </a:p>
          <a:p>
            <a:pPr marL="688975" indent="-688975">
              <a:spcBef>
                <a:spcPts val="1200"/>
              </a:spcBef>
              <a:buNone/>
              <a:defRPr/>
            </a:pPr>
            <a:r>
              <a:rPr lang="en-US" sz="2800" spc="-30" dirty="0"/>
              <a:t>(b)    Il doit parler couramment la langue </a:t>
            </a:r>
            <a:r>
              <a:rPr lang="en-US" sz="2800" dirty="0"/>
              <a:t>et</a:t>
            </a:r>
            <a:r>
              <a:rPr lang="en-US" sz="2800" spc="-30" dirty="0"/>
              <a:t> être </a:t>
            </a:r>
            <a:r>
              <a:rPr lang="en-US" sz="2800" dirty="0"/>
              <a:t>capable de s'exprimer clairement.</a:t>
            </a:r>
          </a:p>
          <a:p>
            <a:pPr marL="688975" indent="-688975">
              <a:spcBef>
                <a:spcPts val="1200"/>
              </a:spcBef>
              <a:buNone/>
              <a:defRPr/>
            </a:pPr>
            <a:r>
              <a:rPr lang="en-US" sz="2800" dirty="0"/>
              <a:t>(c)    Si possible, il doit </a:t>
            </a:r>
            <a:r>
              <a:rPr lang="en-US" sz="2800" dirty="0">
                <a:solidFill>
                  <a:srgbClr val="FFC000"/>
                </a:solidFill>
                <a:effectLst>
                  <a:outerShdw blurRad="38100" dist="38100" dir="2700000" algn="tl">
                    <a:srgbClr val="FFFFFF"/>
                  </a:outerShdw>
                </a:effectLst>
              </a:rPr>
              <a:t>connaître </a:t>
            </a:r>
            <a:r>
              <a:rPr lang="en-US" sz="2800" dirty="0"/>
              <a:t>suffisamment </a:t>
            </a:r>
            <a:r>
              <a:rPr lang="en-US" sz="2800" dirty="0">
                <a:solidFill>
                  <a:srgbClr val="FFC000"/>
                </a:solidFill>
                <a:effectLst>
                  <a:outerShdw blurRad="38100" dist="38100" dir="2700000" algn="tl">
                    <a:srgbClr val="FFFFFF"/>
                  </a:outerShdw>
                </a:effectLst>
              </a:rPr>
              <a:t>l'anglais (ou une autre langue majeure) </a:t>
            </a:r>
            <a:r>
              <a:rPr lang="en-US" sz="2800" dirty="0"/>
              <a:t>pour pouvoir utiliser différentes traductions de la Bible et des ouvrages de référence, tels que des commentaires et des dictionnaires bibliques.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CED245B-D93D-4FEF-BE18-B01394D471B4}"/>
              </a:ext>
            </a:extLst>
          </p:cNvPr>
          <p:cNvSpPr>
            <a:spLocks noGrp="1" noChangeArrowheads="1"/>
          </p:cNvSpPr>
          <p:nvPr>
            <p:ph type="sldNum" sz="quarter" idx="12"/>
          </p:nvPr>
        </p:nvSpPr>
        <p:spPr>
          <a:ln/>
        </p:spPr>
        <p:txBody>
          <a:bodyPr/>
          <a:lstStyle/>
          <a:p>
            <a:fld id="{FBF7EA51-63BE-4691-B107-85394E66223C}" type="slidenum">
              <a:rPr lang="en-US" altLang="en-US"/>
              <a:t>23</a:t>
            </a:fld>
            <a:endParaRPr lang="en-US" altLang="en-US" dirty="0"/>
          </a:p>
        </p:txBody>
      </p:sp>
      <p:sp>
        <p:nvSpPr>
          <p:cNvPr id="34818" name="Rectangle 2">
            <a:extLst>
              <a:ext uri="{FF2B5EF4-FFF2-40B4-BE49-F238E27FC236}">
                <a16:creationId xmlns:a16="http://schemas.microsoft.com/office/drawing/2014/main" id="{E19A042E-4377-463D-AA57-3FA02576EE5B}"/>
              </a:ext>
            </a:extLst>
          </p:cNvPr>
          <p:cNvSpPr>
            <a:spLocks noGrp="1" noChangeArrowheads="1"/>
          </p:cNvSpPr>
          <p:nvPr>
            <p:ph type="title"/>
          </p:nvPr>
        </p:nvSpPr>
        <p:spPr>
          <a:xfrm>
            <a:off x="457200" y="304799"/>
            <a:ext cx="8229600" cy="990601"/>
          </a:xfrm>
        </p:spPr>
        <p:txBody>
          <a:bodyPr/>
          <a:lstStyle/>
          <a:p>
            <a:pPr eaLnBrk="1" hangingPunct="1">
              <a:defRPr/>
            </a:pPr>
            <a:r>
              <a:rPr lang="en-US" dirty="0">
                <a:solidFill>
                  <a:srgbClr val="FFC000"/>
                </a:solidFill>
              </a:rPr>
              <a:t>Les traducteurs - qualifications</a:t>
            </a:r>
          </a:p>
        </p:txBody>
      </p:sp>
      <p:sp>
        <p:nvSpPr>
          <p:cNvPr id="34819" name="Rectangle 3">
            <a:extLst>
              <a:ext uri="{FF2B5EF4-FFF2-40B4-BE49-F238E27FC236}">
                <a16:creationId xmlns:a16="http://schemas.microsoft.com/office/drawing/2014/main" id="{350EC484-909A-48D1-9249-C131509335FF}"/>
              </a:ext>
            </a:extLst>
          </p:cNvPr>
          <p:cNvSpPr>
            <a:spLocks noGrp="1" noChangeArrowheads="1"/>
          </p:cNvSpPr>
          <p:nvPr>
            <p:ph type="body" idx="1"/>
          </p:nvPr>
        </p:nvSpPr>
        <p:spPr>
          <a:xfrm>
            <a:off x="381000" y="1289066"/>
            <a:ext cx="8229600" cy="5264134"/>
          </a:xfrm>
        </p:spPr>
        <p:txBody>
          <a:bodyPr/>
          <a:lstStyle/>
          <a:p>
            <a:pPr marL="622300" indent="-622300" eaLnBrk="1" hangingPunct="1">
              <a:spcBef>
                <a:spcPts val="1800"/>
              </a:spcBef>
              <a:buFont typeface="Wingdings" panose="05000000000000000000" pitchFamily="2" charset="2"/>
              <a:buNone/>
              <a:defRPr/>
            </a:pPr>
            <a:r>
              <a:rPr lang="en-US" dirty="0">
                <a:solidFill>
                  <a:srgbClr val="FFC000"/>
                </a:solidFill>
              </a:rPr>
              <a:t>Compétences techniques (</a:t>
            </a:r>
            <a:r>
              <a:rPr lang="en-US" sz="2000" i="1" dirty="0">
                <a:solidFill>
                  <a:srgbClr val="FFC000"/>
                </a:solidFill>
              </a:rPr>
              <a:t>suite)</a:t>
            </a:r>
          </a:p>
          <a:p>
            <a:pPr marL="687600" indent="-687600">
              <a:spcBef>
                <a:spcPts val="1200"/>
              </a:spcBef>
              <a:buNone/>
              <a:defRPr/>
            </a:pPr>
            <a:r>
              <a:rPr lang="en-US" sz="2800" spc="-30" dirty="0"/>
              <a:t>(d)    S'il ne possède pas une bonne connaissance de l'anglais ou d'une autre langue principale, il doit connaître une autre langue régionale de communication plus répandue (par exemple, le haoussa, le swahili, l'amharique) suffisamment pour bien comprendre  le texte à partir duquel il traduit.</a:t>
            </a:r>
          </a:p>
          <a:p>
            <a:pPr marL="687600" indent="-687600">
              <a:spcBef>
                <a:spcPts val="1200"/>
              </a:spcBef>
              <a:buNone/>
              <a:defRPr/>
            </a:pPr>
            <a:r>
              <a:rPr lang="en-US" sz="2800" spc="-30" dirty="0"/>
              <a:t>(e)    Il doit être capable (ou disposé à apprendre) d'utiliser un ordinateur, de taper et de réviser la traduction, et d'apprendre à utiliser le programme Paratext et d'autres outils logiciels.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4929442-F7B9-46E0-8E5D-D871DFE3D3FA}"/>
              </a:ext>
            </a:extLst>
          </p:cNvPr>
          <p:cNvSpPr>
            <a:spLocks noGrp="1" noChangeArrowheads="1"/>
          </p:cNvSpPr>
          <p:nvPr>
            <p:ph type="sldNum" sz="quarter" idx="12"/>
          </p:nvPr>
        </p:nvSpPr>
        <p:spPr>
          <a:ln/>
        </p:spPr>
        <p:txBody>
          <a:bodyPr/>
          <a:lstStyle/>
          <a:p>
            <a:fld id="{32501878-4812-4D57-9D0C-05D91F538498}" type="slidenum">
              <a:rPr lang="en-US" altLang="en-US"/>
              <a:t>24</a:t>
            </a:fld>
            <a:endParaRPr lang="en-US" altLang="en-US" dirty="0"/>
          </a:p>
        </p:txBody>
      </p:sp>
      <p:sp>
        <p:nvSpPr>
          <p:cNvPr id="36866" name="Rectangle 2">
            <a:extLst>
              <a:ext uri="{FF2B5EF4-FFF2-40B4-BE49-F238E27FC236}">
                <a16:creationId xmlns:a16="http://schemas.microsoft.com/office/drawing/2014/main" id="{DC2E44B0-8E24-4391-93A7-89D2A4A83D31}"/>
              </a:ext>
            </a:extLst>
          </p:cNvPr>
          <p:cNvSpPr>
            <a:spLocks noGrp="1" noChangeArrowheads="1"/>
          </p:cNvSpPr>
          <p:nvPr>
            <p:ph type="title"/>
          </p:nvPr>
        </p:nvSpPr>
        <p:spPr>
          <a:xfrm>
            <a:off x="457200" y="304800"/>
            <a:ext cx="8229600" cy="987425"/>
          </a:xfrm>
        </p:spPr>
        <p:txBody>
          <a:bodyPr/>
          <a:lstStyle/>
          <a:p>
            <a:pPr eaLnBrk="1" hangingPunct="1">
              <a:defRPr/>
            </a:pPr>
            <a:r>
              <a:rPr lang="en-US" dirty="0">
                <a:solidFill>
                  <a:srgbClr val="FFC000"/>
                </a:solidFill>
              </a:rPr>
              <a:t>Les traducteurs - qualifications</a:t>
            </a:r>
          </a:p>
        </p:txBody>
      </p:sp>
      <p:sp>
        <p:nvSpPr>
          <p:cNvPr id="36867" name="Rectangle 3">
            <a:extLst>
              <a:ext uri="{FF2B5EF4-FFF2-40B4-BE49-F238E27FC236}">
                <a16:creationId xmlns:a16="http://schemas.microsoft.com/office/drawing/2014/main" id="{0F2BB898-7EF4-410A-9504-D8551CB29B50}"/>
              </a:ext>
            </a:extLst>
          </p:cNvPr>
          <p:cNvSpPr>
            <a:spLocks noGrp="1" noChangeArrowheads="1"/>
          </p:cNvSpPr>
          <p:nvPr>
            <p:ph type="body" idx="1"/>
          </p:nvPr>
        </p:nvSpPr>
        <p:spPr>
          <a:xfrm>
            <a:off x="457200" y="1292225"/>
            <a:ext cx="8229600" cy="5413375"/>
          </a:xfrm>
        </p:spPr>
        <p:txBody>
          <a:bodyPr/>
          <a:lstStyle/>
          <a:p>
            <a:pPr marL="609600" indent="-609600" eaLnBrk="1" hangingPunct="1">
              <a:buFont typeface="Wingdings" panose="05000000000000000000" pitchFamily="2" charset="2"/>
              <a:buNone/>
              <a:defRPr/>
            </a:pPr>
            <a:r>
              <a:rPr lang="en-US" dirty="0">
                <a:solidFill>
                  <a:srgbClr val="FFC000"/>
                </a:solidFill>
              </a:rPr>
              <a:t>Caractère</a:t>
            </a:r>
          </a:p>
          <a:p>
            <a:pPr marL="609600" indent="-609600" eaLnBrk="1" hangingPunct="1">
              <a:spcBef>
                <a:spcPts val="1800"/>
              </a:spcBef>
              <a:buFont typeface="Wingdings" panose="05000000000000000000" pitchFamily="2" charset="2"/>
              <a:buNone/>
              <a:defRPr/>
            </a:pPr>
            <a:r>
              <a:rPr lang="en-US" sz="2800" dirty="0"/>
              <a:t>(a)    Il doit être </a:t>
            </a:r>
            <a:r>
              <a:rPr lang="en-US" sz="2800" dirty="0">
                <a:solidFill>
                  <a:srgbClr val="FFC000"/>
                </a:solidFill>
              </a:rPr>
              <a:t>humble</a:t>
            </a:r>
            <a:r>
              <a:rPr lang="en-US" sz="2800" dirty="0"/>
              <a:t>, disposé à écouter les conseils et capable d'accepter les critiques, se considérant comme un serviteur de son peuple.</a:t>
            </a:r>
          </a:p>
          <a:p>
            <a:pPr marL="609600" indent="-609600" eaLnBrk="1" hangingPunct="1">
              <a:lnSpc>
                <a:spcPct val="90000"/>
              </a:lnSpc>
              <a:spcBef>
                <a:spcPts val="1200"/>
              </a:spcBef>
              <a:buFont typeface="Wingdings" panose="05000000000000000000" pitchFamily="2" charset="2"/>
              <a:buNone/>
              <a:defRPr/>
            </a:pPr>
            <a:r>
              <a:rPr lang="en-US" sz="2800" dirty="0"/>
              <a:t>(b)    Il doit être disposé à apprendre, à améliorer et à développer ses connaissances et ses compétences, en espérant toujours pouvoir apprendre des autres.</a:t>
            </a:r>
          </a:p>
          <a:p>
            <a:pPr marL="609600" indent="-609600" eaLnBrk="1" hangingPunct="1">
              <a:lnSpc>
                <a:spcPct val="90000"/>
              </a:lnSpc>
              <a:spcBef>
                <a:spcPts val="1200"/>
              </a:spcBef>
              <a:buFont typeface="Wingdings" panose="05000000000000000000" pitchFamily="2" charset="2"/>
              <a:buNone/>
              <a:defRPr/>
            </a:pPr>
            <a:r>
              <a:rPr lang="en-US" sz="2800" dirty="0"/>
              <a:t>(c)    Il doit être </a:t>
            </a:r>
            <a:r>
              <a:rPr lang="en-US" sz="2800" dirty="0">
                <a:solidFill>
                  <a:srgbClr val="FFC000"/>
                </a:solidFill>
              </a:rPr>
              <a:t>persévérant </a:t>
            </a:r>
            <a:r>
              <a:rPr lang="en-US" sz="2800" dirty="0"/>
              <a:t>; il doit mener une vie disciplinée, être capable de travailler régulièrement et de persévérer, même en cas de découragement et de progrès lents.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4345301-A245-4AAE-89A0-CA43E32538DC}"/>
              </a:ext>
            </a:extLst>
          </p:cNvPr>
          <p:cNvSpPr>
            <a:spLocks noGrp="1" noChangeArrowheads="1"/>
          </p:cNvSpPr>
          <p:nvPr>
            <p:ph type="sldNum" sz="quarter" idx="12"/>
          </p:nvPr>
        </p:nvSpPr>
        <p:spPr>
          <a:ln/>
        </p:spPr>
        <p:txBody>
          <a:bodyPr/>
          <a:lstStyle/>
          <a:p>
            <a:fld id="{6D8E1EF5-9B5C-4CD8-965B-9ECADB60653C}" type="slidenum">
              <a:rPr lang="en-US" altLang="en-US"/>
              <a:t>25</a:t>
            </a:fld>
            <a:endParaRPr lang="en-US" altLang="en-US" dirty="0"/>
          </a:p>
        </p:txBody>
      </p:sp>
      <p:sp>
        <p:nvSpPr>
          <p:cNvPr id="38914" name="Rectangle 2">
            <a:extLst>
              <a:ext uri="{FF2B5EF4-FFF2-40B4-BE49-F238E27FC236}">
                <a16:creationId xmlns:a16="http://schemas.microsoft.com/office/drawing/2014/main" id="{ADFC3C2D-2E86-45A9-997F-AEF08A44136A}"/>
              </a:ext>
            </a:extLst>
          </p:cNvPr>
          <p:cNvSpPr>
            <a:spLocks noGrp="1" noChangeArrowheads="1"/>
          </p:cNvSpPr>
          <p:nvPr>
            <p:ph type="title"/>
          </p:nvPr>
        </p:nvSpPr>
        <p:spPr>
          <a:xfrm>
            <a:off x="457200" y="304800"/>
            <a:ext cx="8229600" cy="990599"/>
          </a:xfrm>
        </p:spPr>
        <p:txBody>
          <a:bodyPr/>
          <a:lstStyle/>
          <a:p>
            <a:pPr eaLnBrk="1" hangingPunct="1">
              <a:defRPr/>
            </a:pPr>
            <a:r>
              <a:rPr lang="en-US" sz="3600" dirty="0">
                <a:solidFill>
                  <a:srgbClr val="FFC000"/>
                </a:solidFill>
              </a:rPr>
              <a:t>N'oubliez pas : la traduction est un travail d'équipe</a:t>
            </a:r>
          </a:p>
        </p:txBody>
      </p:sp>
      <p:sp>
        <p:nvSpPr>
          <p:cNvPr id="38915" name="Rectangle 3">
            <a:extLst>
              <a:ext uri="{FF2B5EF4-FFF2-40B4-BE49-F238E27FC236}">
                <a16:creationId xmlns:a16="http://schemas.microsoft.com/office/drawing/2014/main" id="{FEB87B0B-4E38-4EEE-BE3B-D040D7C5CBD5}"/>
              </a:ext>
            </a:extLst>
          </p:cNvPr>
          <p:cNvSpPr>
            <a:spLocks noGrp="1" noChangeArrowheads="1"/>
          </p:cNvSpPr>
          <p:nvPr>
            <p:ph type="body" idx="1"/>
          </p:nvPr>
        </p:nvSpPr>
        <p:spPr>
          <a:xfrm>
            <a:off x="457200" y="1185153"/>
            <a:ext cx="8229600" cy="5105400"/>
          </a:xfrm>
        </p:spPr>
        <p:txBody>
          <a:bodyPr/>
          <a:lstStyle/>
          <a:p>
            <a:pPr marL="0" indent="0" eaLnBrk="1" hangingPunct="1">
              <a:buNone/>
              <a:defRPr/>
            </a:pPr>
            <a:r>
              <a:rPr lang="en-US" sz="2800" dirty="0">
                <a:solidFill>
                  <a:srgbClr val="FFC000"/>
                </a:solidFill>
              </a:rPr>
              <a:t>Les membres de l'équipe ont des points forts différents :</a:t>
            </a:r>
          </a:p>
          <a:p>
            <a:pPr marL="548640" indent="-609600" eaLnBrk="1" hangingPunct="1">
              <a:spcBef>
                <a:spcPts val="1800"/>
              </a:spcBef>
              <a:defRPr/>
            </a:pPr>
            <a:r>
              <a:rPr lang="en-US" sz="2800" dirty="0"/>
              <a:t>L'un peut être le principal exégète, ayant une excellente connaissance de la Bible.  </a:t>
            </a:r>
          </a:p>
          <a:p>
            <a:pPr marL="548640" indent="-609600" eaLnBrk="1" hangingPunct="1">
              <a:spcBef>
                <a:spcPts val="1800"/>
              </a:spcBef>
              <a:defRPr/>
            </a:pPr>
            <a:r>
              <a:rPr lang="en-US" sz="2800" dirty="0"/>
              <a:t>Un autre peut être doué pour exprimer le sens de manière créative et avec style.  </a:t>
            </a:r>
          </a:p>
          <a:p>
            <a:pPr marL="609600" indent="-609600" eaLnBrk="1" hangingPunct="1">
              <a:spcBef>
                <a:spcPts val="1800"/>
              </a:spcBef>
              <a:defRPr/>
            </a:pPr>
            <a:r>
              <a:rPr lang="en-US" sz="2800" dirty="0"/>
              <a:t>Un autre peut avoir la capacité de remarquer les détails et de réviser avec soin et précision.  </a:t>
            </a:r>
          </a:p>
          <a:p>
            <a:pPr marL="609600" indent="-609600" eaLnBrk="1" hangingPunct="1">
              <a:spcBef>
                <a:spcPts val="1800"/>
              </a:spcBef>
              <a:defRPr/>
            </a:pPr>
            <a:r>
              <a:rPr lang="en-US" sz="2800" dirty="0"/>
              <a:t>L'équipe doit travailler ensemble, en utilisant pleinement les dons et les connaissances que Dieu a répartis entre ses membres.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387CD60-6F32-4DC0-A2F7-FAB95D455874}"/>
              </a:ext>
            </a:extLst>
          </p:cNvPr>
          <p:cNvSpPr>
            <a:spLocks noGrp="1" noChangeArrowheads="1"/>
          </p:cNvSpPr>
          <p:nvPr>
            <p:ph type="sldNum" sz="quarter" idx="12"/>
          </p:nvPr>
        </p:nvSpPr>
        <p:spPr>
          <a:ln/>
        </p:spPr>
        <p:txBody>
          <a:bodyPr/>
          <a:lstStyle/>
          <a:p>
            <a:fld id="{C2488F52-7AB4-468E-92AE-1D644E77C358}" type="slidenum">
              <a:rPr lang="en-US" altLang="en-US"/>
              <a:t>26</a:t>
            </a:fld>
            <a:endParaRPr lang="en-US" altLang="en-US" dirty="0"/>
          </a:p>
        </p:txBody>
      </p:sp>
      <p:sp>
        <p:nvSpPr>
          <p:cNvPr id="40962" name="Rectangle 2">
            <a:extLst>
              <a:ext uri="{FF2B5EF4-FFF2-40B4-BE49-F238E27FC236}">
                <a16:creationId xmlns:a16="http://schemas.microsoft.com/office/drawing/2014/main" id="{533413CE-9EC3-4413-80FE-81C4A304EF27}"/>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traducteurs - responsabilités</a:t>
            </a:r>
          </a:p>
        </p:txBody>
      </p:sp>
      <p:sp>
        <p:nvSpPr>
          <p:cNvPr id="40963" name="Rectangle 3">
            <a:extLst>
              <a:ext uri="{FF2B5EF4-FFF2-40B4-BE49-F238E27FC236}">
                <a16:creationId xmlns:a16="http://schemas.microsoft.com/office/drawing/2014/main" id="{BC691D09-C2B4-4527-9871-47AC50FD91D7}"/>
              </a:ext>
            </a:extLst>
          </p:cNvPr>
          <p:cNvSpPr>
            <a:spLocks noGrp="1" noChangeArrowheads="1"/>
          </p:cNvSpPr>
          <p:nvPr>
            <p:ph type="body" idx="1"/>
          </p:nvPr>
        </p:nvSpPr>
        <p:spPr>
          <a:xfrm>
            <a:off x="457200" y="1219200"/>
            <a:ext cx="8077200" cy="5029200"/>
          </a:xfrm>
        </p:spPr>
        <p:txBody>
          <a:bodyPr/>
          <a:lstStyle/>
          <a:p>
            <a:pPr marL="609600" indent="-609600" eaLnBrk="1" hangingPunct="1">
              <a:buFont typeface="Wingdings" panose="05000000000000000000" pitchFamily="2" charset="2"/>
              <a:buNone/>
              <a:defRPr/>
            </a:pPr>
            <a:r>
              <a:rPr lang="en-US" sz="2800" dirty="0"/>
              <a:t>(a)    Étudier le texte source et préparer la première ébauche de la traduction.</a:t>
            </a:r>
          </a:p>
          <a:p>
            <a:pPr marL="609600" indent="-609600">
              <a:spcBef>
                <a:spcPts val="1800"/>
              </a:spcBef>
              <a:buNone/>
              <a:defRPr/>
            </a:pPr>
            <a:r>
              <a:rPr lang="en-US" sz="2800" dirty="0"/>
              <a:t>(b)    Taper la traduction, puis la partager et la vérifier en équipe avec les autres membres de l'équipe, à l'aide du programme</a:t>
            </a:r>
            <a:r>
              <a:rPr lang="en-US" sz="2800" i="1" dirty="0"/>
              <a:t> Paratext </a:t>
            </a:r>
            <a:r>
              <a:rPr lang="en-US" sz="2800" dirty="0"/>
              <a:t>et/ou d'autres logiciels.</a:t>
            </a:r>
          </a:p>
          <a:p>
            <a:pPr marL="609600" indent="-609600" eaLnBrk="1" hangingPunct="1">
              <a:spcBef>
                <a:spcPts val="1800"/>
              </a:spcBef>
              <a:buFont typeface="Wingdings" panose="05000000000000000000" pitchFamily="2" charset="2"/>
              <a:buNone/>
              <a:defRPr/>
            </a:pPr>
            <a:r>
              <a:rPr lang="en-US" sz="2800" dirty="0"/>
              <a:t>(c)    Aider à tester la traduction avec d'autres locuteurs de la langue. (Les réviseurs et autres testeurs participeront également à cette partie du travail. Voir « Réviseurs » et « Testeurs » ci-dessous.)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C0A47DD-C5D3-4623-8F0E-5BCA844F4DF1}"/>
              </a:ext>
            </a:extLst>
          </p:cNvPr>
          <p:cNvSpPr>
            <a:spLocks noGrp="1" noChangeArrowheads="1"/>
          </p:cNvSpPr>
          <p:nvPr>
            <p:ph type="sldNum" sz="quarter" idx="12"/>
          </p:nvPr>
        </p:nvSpPr>
        <p:spPr>
          <a:ln/>
        </p:spPr>
        <p:txBody>
          <a:bodyPr/>
          <a:lstStyle/>
          <a:p>
            <a:fld id="{F5B1594E-73C9-487A-861E-87E567500354}" type="slidenum">
              <a:rPr lang="en-US" altLang="en-US"/>
              <a:t>27</a:t>
            </a:fld>
            <a:endParaRPr lang="en-US" altLang="en-US" dirty="0"/>
          </a:p>
        </p:txBody>
      </p:sp>
      <p:sp>
        <p:nvSpPr>
          <p:cNvPr id="43010" name="Rectangle 2">
            <a:extLst>
              <a:ext uri="{FF2B5EF4-FFF2-40B4-BE49-F238E27FC236}">
                <a16:creationId xmlns:a16="http://schemas.microsoft.com/office/drawing/2014/main" id="{D7A3E484-2843-46F3-A759-B44676543C0F}"/>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traducteurs - responsabilités</a:t>
            </a:r>
          </a:p>
        </p:txBody>
      </p:sp>
      <p:sp>
        <p:nvSpPr>
          <p:cNvPr id="43011" name="Rectangle 3">
            <a:extLst>
              <a:ext uri="{FF2B5EF4-FFF2-40B4-BE49-F238E27FC236}">
                <a16:creationId xmlns:a16="http://schemas.microsoft.com/office/drawing/2014/main" id="{87844245-73BB-4FF9-B9A6-AB58E0B16418}"/>
              </a:ext>
            </a:extLst>
          </p:cNvPr>
          <p:cNvSpPr>
            <a:spLocks noGrp="1" noChangeArrowheads="1"/>
          </p:cNvSpPr>
          <p:nvPr>
            <p:ph type="body" idx="1"/>
          </p:nvPr>
        </p:nvSpPr>
        <p:spPr>
          <a:xfrm>
            <a:off x="342900" y="1295400"/>
            <a:ext cx="8458200" cy="5349876"/>
          </a:xfrm>
        </p:spPr>
        <p:txBody>
          <a:bodyPr/>
          <a:lstStyle/>
          <a:p>
            <a:pPr marL="609600" indent="-609600">
              <a:buNone/>
              <a:defRPr/>
            </a:pPr>
            <a:r>
              <a:rPr lang="en-US" sz="2800" dirty="0"/>
              <a:t>(d)    Recevoir, étudier et évaluer les commentaires et suggestions des réviseurs et des testeurs, et décider lesquels doivent être intégrés à la traduction.</a:t>
            </a:r>
          </a:p>
          <a:p>
            <a:pPr marL="609600" indent="-609600" eaLnBrk="1" hangingPunct="1">
              <a:spcBef>
                <a:spcPts val="1800"/>
              </a:spcBef>
              <a:buFont typeface="Wingdings" panose="05000000000000000000" pitchFamily="2" charset="2"/>
              <a:buNone/>
              <a:defRPr/>
            </a:pPr>
            <a:r>
              <a:rPr lang="en-US" sz="2800" dirty="0"/>
              <a:t>(e) Continuer à réviser et à améliorer la traduction. Le travail de test et de révision peut devoir être effectué plusieurs fois avant que la traduction soit prête à être publiée.</a:t>
            </a:r>
          </a:p>
          <a:p>
            <a:pPr marL="609600" indent="-609600" eaLnBrk="1" hangingPunct="1">
              <a:spcBef>
                <a:spcPts val="1800"/>
              </a:spcBef>
              <a:buFont typeface="Wingdings" panose="05000000000000000000" pitchFamily="2" charset="2"/>
              <a:buNone/>
              <a:defRPr/>
            </a:pPr>
            <a:r>
              <a:rPr lang="en-US" sz="2800" dirty="0"/>
              <a:t>(f)    Une fois les révisions terminées, participer à la révision finale et à la vérification de la traduction avant sa publication.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DA44E9C-F815-4215-ADB5-B8D43D5D57C4}"/>
              </a:ext>
            </a:extLst>
          </p:cNvPr>
          <p:cNvSpPr>
            <a:spLocks noGrp="1" noChangeArrowheads="1"/>
          </p:cNvSpPr>
          <p:nvPr>
            <p:ph type="sldNum" sz="quarter" idx="12"/>
          </p:nvPr>
        </p:nvSpPr>
        <p:spPr>
          <a:ln/>
        </p:spPr>
        <p:txBody>
          <a:bodyPr/>
          <a:lstStyle/>
          <a:p>
            <a:fld id="{572E7E7A-A01D-48C6-B247-C6AA3CDADDE2}" type="slidenum">
              <a:rPr lang="en-US" altLang="en-US"/>
              <a:t>28</a:t>
            </a:fld>
            <a:endParaRPr lang="en-US" altLang="en-US" dirty="0"/>
          </a:p>
        </p:txBody>
      </p:sp>
      <p:sp>
        <p:nvSpPr>
          <p:cNvPr id="45058" name="Rectangle 2">
            <a:extLst>
              <a:ext uri="{FF2B5EF4-FFF2-40B4-BE49-F238E27FC236}">
                <a16:creationId xmlns:a16="http://schemas.microsoft.com/office/drawing/2014/main" id="{E4D05BB3-794D-447B-B523-92E3A1F669A7}"/>
              </a:ext>
            </a:extLst>
          </p:cNvPr>
          <p:cNvSpPr>
            <a:spLocks noGrp="1" noChangeArrowheads="1"/>
          </p:cNvSpPr>
          <p:nvPr>
            <p:ph type="title"/>
          </p:nvPr>
        </p:nvSpPr>
        <p:spPr>
          <a:xfrm>
            <a:off x="457200" y="304800"/>
            <a:ext cx="8229600" cy="997085"/>
          </a:xfrm>
        </p:spPr>
        <p:txBody>
          <a:bodyPr/>
          <a:lstStyle/>
          <a:p>
            <a:pPr eaLnBrk="1" hangingPunct="1">
              <a:defRPr/>
            </a:pPr>
            <a:r>
              <a:rPr lang="en-US" dirty="0">
                <a:solidFill>
                  <a:srgbClr val="FFC000"/>
                </a:solidFill>
              </a:rPr>
              <a:t>Les traducteurs - formation</a:t>
            </a:r>
          </a:p>
        </p:txBody>
      </p:sp>
      <p:sp>
        <p:nvSpPr>
          <p:cNvPr id="45059" name="Rectangle 3">
            <a:extLst>
              <a:ext uri="{FF2B5EF4-FFF2-40B4-BE49-F238E27FC236}">
                <a16:creationId xmlns:a16="http://schemas.microsoft.com/office/drawing/2014/main" id="{F61F9B64-F751-4CBF-A3BF-78A422F00BC7}"/>
              </a:ext>
            </a:extLst>
          </p:cNvPr>
          <p:cNvSpPr>
            <a:spLocks noGrp="1" noChangeArrowheads="1"/>
          </p:cNvSpPr>
          <p:nvPr>
            <p:ph type="body" idx="1"/>
          </p:nvPr>
        </p:nvSpPr>
        <p:spPr>
          <a:xfrm>
            <a:off x="457200" y="1219200"/>
            <a:ext cx="8229600" cy="5188085"/>
          </a:xfrm>
        </p:spPr>
        <p:txBody>
          <a:bodyPr/>
          <a:lstStyle/>
          <a:p>
            <a:pPr marL="609600" indent="-609600" eaLnBrk="1" hangingPunct="1">
              <a:buFont typeface="Wingdings" panose="05000000000000000000" pitchFamily="2" charset="2"/>
              <a:buNone/>
              <a:defRPr/>
            </a:pPr>
            <a:r>
              <a:rPr lang="en-US" sz="3000" dirty="0">
                <a:solidFill>
                  <a:srgbClr val="FFC000"/>
                </a:solidFill>
              </a:rPr>
              <a:t>La formation </a:t>
            </a:r>
            <a:r>
              <a:rPr lang="en-US" sz="3000" dirty="0"/>
              <a:t>d'un traducteur comprend </a:t>
            </a:r>
            <a:r>
              <a:rPr lang="en-US" sz="3000" b="1" dirty="0"/>
              <a:t>:</a:t>
            </a:r>
          </a:p>
          <a:p>
            <a:pPr marL="609600" indent="-609600" eaLnBrk="1" hangingPunct="1">
              <a:spcBef>
                <a:spcPts val="1800"/>
              </a:spcBef>
              <a:buFont typeface="Wingdings" panose="05000000000000000000" pitchFamily="2" charset="2"/>
              <a:buNone/>
              <a:defRPr/>
            </a:pPr>
            <a:r>
              <a:rPr lang="en-US" sz="3000" dirty="0"/>
              <a:t>(a)    La participation réussie à des ateliers ou à des cours, ou à une formation individuelle équivalente</a:t>
            </a:r>
          </a:p>
          <a:p>
            <a:pPr marL="609600" indent="-609600" eaLnBrk="1" hangingPunct="1">
              <a:spcBef>
                <a:spcPts val="1800"/>
              </a:spcBef>
              <a:buFont typeface="Wingdings" panose="05000000000000000000" pitchFamily="2" charset="2"/>
              <a:buNone/>
              <a:defRPr/>
            </a:pPr>
            <a:r>
              <a:rPr lang="en-US" sz="3000" dirty="0"/>
              <a:t>(b)    Une formation individuelle sur le terrain, en travaillant avec d'autres membres de l'équipe et des consultants</a:t>
            </a:r>
          </a:p>
          <a:p>
            <a:pPr marL="609600" indent="-609600" eaLnBrk="1" hangingPunct="1">
              <a:spcBef>
                <a:spcPts val="1800"/>
              </a:spcBef>
              <a:buFont typeface="Wingdings" panose="05000000000000000000" pitchFamily="2" charset="2"/>
              <a:buNone/>
              <a:defRPr/>
            </a:pPr>
            <a:r>
              <a:rPr lang="en-US" sz="3000" dirty="0"/>
              <a:t>(c)    Dans certains cas, une formation plus avancée peut être recommandée, telle qu'un cours de licence ou de maîtrise en traduction biblique.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5E6D442-CF71-4775-BBC4-F3E86F7E7E2E}"/>
              </a:ext>
            </a:extLst>
          </p:cNvPr>
          <p:cNvSpPr>
            <a:spLocks noGrp="1" noChangeArrowheads="1"/>
          </p:cNvSpPr>
          <p:nvPr>
            <p:ph type="sldNum" sz="quarter" idx="12"/>
          </p:nvPr>
        </p:nvSpPr>
        <p:spPr>
          <a:ln/>
        </p:spPr>
        <p:txBody>
          <a:bodyPr/>
          <a:lstStyle/>
          <a:p>
            <a:fld id="{1BC0A3DD-F752-4D9C-B99C-86F50DADF185}" type="slidenum">
              <a:rPr lang="en-US" altLang="en-US"/>
              <a:t>29</a:t>
            </a:fld>
            <a:endParaRPr lang="en-US" altLang="en-US" dirty="0"/>
          </a:p>
        </p:txBody>
      </p:sp>
      <p:sp>
        <p:nvSpPr>
          <p:cNvPr id="47106" name="Rectangle 2">
            <a:extLst>
              <a:ext uri="{FF2B5EF4-FFF2-40B4-BE49-F238E27FC236}">
                <a16:creationId xmlns:a16="http://schemas.microsoft.com/office/drawing/2014/main" id="{64E950B7-DA54-4D71-94FB-2CCB55BE1B3D}"/>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traducteurs – charge de travail</a:t>
            </a:r>
          </a:p>
        </p:txBody>
      </p:sp>
      <p:sp>
        <p:nvSpPr>
          <p:cNvPr id="47107" name="Rectangle 3">
            <a:extLst>
              <a:ext uri="{FF2B5EF4-FFF2-40B4-BE49-F238E27FC236}">
                <a16:creationId xmlns:a16="http://schemas.microsoft.com/office/drawing/2014/main" id="{A3B1A74F-846B-4131-909B-0E1A1694FA62}"/>
              </a:ext>
            </a:extLst>
          </p:cNvPr>
          <p:cNvSpPr>
            <a:spLocks noGrp="1" noChangeArrowheads="1"/>
          </p:cNvSpPr>
          <p:nvPr>
            <p:ph type="body" idx="1"/>
          </p:nvPr>
        </p:nvSpPr>
        <p:spPr>
          <a:xfrm>
            <a:off x="457200" y="1905000"/>
            <a:ext cx="8229600" cy="3733800"/>
          </a:xfrm>
        </p:spPr>
        <p:txBody>
          <a:bodyPr/>
          <a:lstStyle/>
          <a:p>
            <a:pPr marL="0" indent="-609600" eaLnBrk="1" hangingPunct="1">
              <a:buFont typeface="Wingdings" panose="05000000000000000000" pitchFamily="2" charset="2"/>
              <a:buNone/>
              <a:defRPr/>
            </a:pPr>
            <a:r>
              <a:rPr lang="en-US" sz="3000" dirty="0"/>
              <a:t>Pour les projets visant un objectif initial, certains traducteurs peuvent travailler bénévolement, à temps partiel.  </a:t>
            </a:r>
          </a:p>
          <a:p>
            <a:pPr marL="0" indent="-609600" eaLnBrk="1" hangingPunct="1">
              <a:spcBef>
                <a:spcPts val="2400"/>
              </a:spcBef>
              <a:buFont typeface="Wingdings" panose="05000000000000000000" pitchFamily="2" charset="2"/>
              <a:buNone/>
              <a:defRPr/>
            </a:pPr>
            <a:r>
              <a:rPr lang="en-US" sz="3000" dirty="0"/>
              <a:t>Toutefois, pour les projets de traduction à grande échelle, les traducteurs doivent être engagés à temps plein. Sinon, le travail sera très lent.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0A71B31B-D4B9-4257-95E7-A8F7E4D1E516}"/>
              </a:ext>
            </a:extLst>
          </p:cNvPr>
          <p:cNvSpPr>
            <a:spLocks noGrp="1" noChangeArrowheads="1"/>
          </p:cNvSpPr>
          <p:nvPr>
            <p:ph type="sldNum" sz="quarter" idx="12"/>
          </p:nvPr>
        </p:nvSpPr>
        <p:spPr>
          <a:ln/>
        </p:spPr>
        <p:txBody>
          <a:bodyPr/>
          <a:lstStyle/>
          <a:p>
            <a:fld id="{1B24AC98-6AA0-4E48-871A-6B09F06B1C24}" type="slidenum">
              <a:rPr lang="en-US" altLang="en-US"/>
              <a:t>3</a:t>
            </a:fld>
            <a:endParaRPr lang="en-US" altLang="en-US" dirty="0"/>
          </a:p>
        </p:txBody>
      </p:sp>
      <p:sp>
        <p:nvSpPr>
          <p:cNvPr id="5123" name="Rectangle 3">
            <a:extLst>
              <a:ext uri="{FF2B5EF4-FFF2-40B4-BE49-F238E27FC236}">
                <a16:creationId xmlns:a16="http://schemas.microsoft.com/office/drawing/2014/main" id="{92603BDB-48EC-4AB4-8EFE-97A228F31E21}"/>
              </a:ext>
            </a:extLst>
          </p:cNvPr>
          <p:cNvSpPr>
            <a:spLocks noGrp="1" noChangeArrowheads="1"/>
          </p:cNvSpPr>
          <p:nvPr>
            <p:ph type="body" idx="1"/>
          </p:nvPr>
        </p:nvSpPr>
        <p:spPr>
          <a:xfrm>
            <a:off x="457200" y="1600200"/>
            <a:ext cx="8216630" cy="4572000"/>
          </a:xfrm>
        </p:spPr>
        <p:txBody>
          <a:bodyPr/>
          <a:lstStyle/>
          <a:p>
            <a:pPr marL="0" indent="0" eaLnBrk="1" hangingPunct="1">
              <a:buFont typeface="Wingdings" panose="05000000000000000000" pitchFamily="2" charset="2"/>
              <a:buNone/>
              <a:defRPr/>
            </a:pPr>
            <a:r>
              <a:rPr lang="en-US" dirty="0"/>
              <a:t>Les projets de traduction varient considérablement. Chaque projet de traduction doit être planifié en fonction de la situation locale particulière. </a:t>
            </a:r>
          </a:p>
          <a:p>
            <a:pPr marL="0" indent="0" eaLnBrk="1" hangingPunct="1">
              <a:spcBef>
                <a:spcPts val="1800"/>
              </a:spcBef>
              <a:buFont typeface="Wingdings" panose="05000000000000000000" pitchFamily="2" charset="2"/>
              <a:buNone/>
              <a:defRPr/>
            </a:pPr>
            <a:r>
              <a:rPr lang="en-US" dirty="0"/>
              <a:t>L'objectif de ces discussions est de couvrir certains principes généraux et d'aider les personnes concernées à comprendre les différents aspects du travail à prendre en considération.</a:t>
            </a:r>
          </a:p>
        </p:txBody>
      </p:sp>
      <p:sp>
        <p:nvSpPr>
          <p:cNvPr id="7" name="Rectangle 2">
            <a:extLst>
              <a:ext uri="{FF2B5EF4-FFF2-40B4-BE49-F238E27FC236}">
                <a16:creationId xmlns:a16="http://schemas.microsoft.com/office/drawing/2014/main" id="{8D3AFC93-37F8-47DA-ABF4-DF4595C8F237}"/>
              </a:ext>
            </a:extLst>
          </p:cNvPr>
          <p:cNvSpPr>
            <a:spLocks noGrp="1" noChangeArrowheads="1"/>
          </p:cNvSpPr>
          <p:nvPr>
            <p:ph type="title"/>
          </p:nvPr>
        </p:nvSpPr>
        <p:spPr>
          <a:xfrm>
            <a:off x="457200" y="304800"/>
            <a:ext cx="8229600" cy="987425"/>
          </a:xfrm>
        </p:spPr>
        <p:txBody>
          <a:bodyPr/>
          <a:lstStyle/>
          <a:p>
            <a:pPr eaLnBrk="1" hangingPunct="1">
              <a:defRPr/>
            </a:pPr>
            <a:r>
              <a:rPr lang="en-US" b="1" dirty="0">
                <a:solidFill>
                  <a:srgbClr val="FFC000"/>
                </a:solidFill>
              </a:rPr>
              <a:t>Aperçu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104187A-6373-46A1-B7EB-90B9DB09D852}"/>
              </a:ext>
            </a:extLst>
          </p:cNvPr>
          <p:cNvSpPr>
            <a:spLocks noGrp="1" noChangeArrowheads="1"/>
          </p:cNvSpPr>
          <p:nvPr>
            <p:ph type="sldNum" sz="quarter" idx="12"/>
          </p:nvPr>
        </p:nvSpPr>
        <p:spPr>
          <a:ln/>
        </p:spPr>
        <p:txBody>
          <a:bodyPr/>
          <a:lstStyle/>
          <a:p>
            <a:fld id="{D7D22ED2-6E99-441A-9D9D-97A565D2261E}" type="slidenum">
              <a:rPr lang="en-US" altLang="en-US"/>
              <a:t>30</a:t>
            </a:fld>
            <a:endParaRPr lang="en-US" altLang="en-US" dirty="0"/>
          </a:p>
        </p:txBody>
      </p:sp>
      <p:sp>
        <p:nvSpPr>
          <p:cNvPr id="53251" name="Rectangle 3">
            <a:extLst>
              <a:ext uri="{FF2B5EF4-FFF2-40B4-BE49-F238E27FC236}">
                <a16:creationId xmlns:a16="http://schemas.microsoft.com/office/drawing/2014/main" id="{5CA2EBB0-8DB7-450B-AAF8-F4B1BCA00680}"/>
              </a:ext>
            </a:extLst>
          </p:cNvPr>
          <p:cNvSpPr>
            <a:spLocks noGrp="1" noChangeArrowheads="1"/>
          </p:cNvSpPr>
          <p:nvPr>
            <p:ph type="body" idx="1"/>
          </p:nvPr>
        </p:nvSpPr>
        <p:spPr>
          <a:xfrm>
            <a:off x="457200" y="1216060"/>
            <a:ext cx="8284723" cy="5105400"/>
          </a:xfrm>
        </p:spPr>
        <p:txBody>
          <a:bodyPr/>
          <a:lstStyle/>
          <a:p>
            <a:pPr marL="609600" indent="-609600" eaLnBrk="1" hangingPunct="1">
              <a:buFont typeface="Wingdings" panose="05000000000000000000" pitchFamily="2" charset="2"/>
              <a:buNone/>
              <a:defRPr/>
            </a:pPr>
            <a:r>
              <a:rPr lang="en-US" sz="3000" i="1" dirty="0">
                <a:solidFill>
                  <a:srgbClr val="FFC000"/>
                </a:solidFill>
              </a:rPr>
              <a:t>Responsabilités </a:t>
            </a:r>
            <a:r>
              <a:rPr lang="en-US" sz="2400" i="1" dirty="0"/>
              <a:t>(assister le coordinateur de projet)</a:t>
            </a:r>
          </a:p>
          <a:p>
            <a:pPr marL="609600" indent="-609600" eaLnBrk="1" hangingPunct="1">
              <a:lnSpc>
                <a:spcPct val="90000"/>
              </a:lnSpc>
              <a:spcBef>
                <a:spcPts val="1800"/>
              </a:spcBef>
              <a:buSzPct val="100000"/>
              <a:buFont typeface="Wingdings" panose="05000000000000000000" pitchFamily="2" charset="2"/>
              <a:buAutoNum type="alphaLcParenBoth"/>
              <a:defRPr/>
            </a:pPr>
            <a:r>
              <a:rPr lang="en-US" sz="3000" dirty="0"/>
              <a:t>Au besoin, aider à la saisie et à la révision.</a:t>
            </a:r>
          </a:p>
          <a:p>
            <a:pPr marL="609600" indent="-609600" eaLnBrk="1" hangingPunct="1">
              <a:lnSpc>
                <a:spcPct val="90000"/>
              </a:lnSpc>
              <a:spcBef>
                <a:spcPts val="1800"/>
              </a:spcBef>
              <a:buSzPct val="100000"/>
              <a:buFont typeface="Wingdings" panose="05000000000000000000" pitchFamily="2" charset="2"/>
              <a:buAutoNum type="alphaLcParenBoth" startAt="2"/>
              <a:defRPr/>
            </a:pPr>
            <a:r>
              <a:rPr lang="en-US" sz="3000" dirty="0"/>
              <a:t>Après vérification par l'équipe, préparer les copies à envoyer aux testeurs et aux réviseurs.</a:t>
            </a:r>
          </a:p>
          <a:p>
            <a:pPr marL="609600" indent="-609600" eaLnBrk="1" hangingPunct="1">
              <a:lnSpc>
                <a:spcPct val="90000"/>
              </a:lnSpc>
              <a:spcBef>
                <a:spcPts val="1800"/>
              </a:spcBef>
              <a:buSzPct val="100000"/>
              <a:buFont typeface="Wingdings" panose="05000000000000000000" pitchFamily="2" charset="2"/>
              <a:buAutoNum type="alphaLcParenBoth" startAt="2"/>
              <a:defRPr/>
            </a:pPr>
            <a:r>
              <a:rPr lang="en-US" sz="3000" dirty="0"/>
              <a:t>Aider à préparer les manuscrits finaux pour publication.</a:t>
            </a:r>
          </a:p>
          <a:p>
            <a:pPr marL="85725" indent="-85725" eaLnBrk="1" hangingPunct="1">
              <a:spcBef>
                <a:spcPts val="1800"/>
              </a:spcBef>
              <a:buNone/>
              <a:defRPr/>
            </a:pPr>
            <a:r>
              <a:rPr lang="en-US" sz="2800" dirty="0"/>
              <a:t> Il ou elle peut également être chargé(e) d'envoyer les avis et les informations préparés par le comité de traduction.</a:t>
            </a:r>
          </a:p>
        </p:txBody>
      </p:sp>
      <p:sp>
        <p:nvSpPr>
          <p:cNvPr id="7" name="Rectangle 2">
            <a:extLst>
              <a:ext uri="{FF2B5EF4-FFF2-40B4-BE49-F238E27FC236}">
                <a16:creationId xmlns:a16="http://schemas.microsoft.com/office/drawing/2014/main" id="{DD7A2588-AA50-41CE-AD5B-50E1680DEEB5}"/>
              </a:ext>
            </a:extLst>
          </p:cNvPr>
          <p:cNvSpPr>
            <a:spLocks noGrp="1" noChangeArrowheads="1"/>
          </p:cNvSpPr>
          <p:nvPr>
            <p:ph type="title"/>
          </p:nvPr>
        </p:nvSpPr>
        <p:spPr>
          <a:xfrm>
            <a:off x="457200" y="304800"/>
            <a:ext cx="8229601" cy="990601"/>
          </a:xfrm>
        </p:spPr>
        <p:txBody>
          <a:bodyPr/>
          <a:lstStyle/>
          <a:p>
            <a:pPr eaLnBrk="1" hangingPunct="1">
              <a:defRPr/>
            </a:pPr>
            <a:r>
              <a:rPr lang="en-US" sz="3600" dirty="0">
                <a:solidFill>
                  <a:srgbClr val="FFC000"/>
                </a:solidFill>
              </a:rPr>
              <a:t>Le secrétaire </a:t>
            </a:r>
            <a:r>
              <a:rPr lang="en-US" sz="3200" dirty="0"/>
              <a:t>(maîtrisant l'informatique)</a:t>
            </a:r>
          </a:p>
        </p:txBody>
      </p:sp>
    </p:spTree>
    <p:extLst>
      <p:ext uri="{BB962C8B-B14F-4D97-AF65-F5344CB8AC3E}">
        <p14:creationId xmlns:p14="http://schemas.microsoft.com/office/powerpoint/2010/main" val="392698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B3A8322-6031-4A74-9C6E-82CB30955D90}"/>
              </a:ext>
            </a:extLst>
          </p:cNvPr>
          <p:cNvSpPr>
            <a:spLocks noGrp="1" noChangeArrowheads="1"/>
          </p:cNvSpPr>
          <p:nvPr>
            <p:ph type="sldNum" sz="quarter" idx="12"/>
          </p:nvPr>
        </p:nvSpPr>
        <p:spPr>
          <a:ln/>
        </p:spPr>
        <p:txBody>
          <a:bodyPr/>
          <a:lstStyle/>
          <a:p>
            <a:fld id="{D25594DC-DE2A-49A5-A66A-239F670C5B2A}" type="slidenum">
              <a:rPr lang="en-US" altLang="en-US"/>
              <a:t>31</a:t>
            </a:fld>
            <a:endParaRPr lang="en-US" altLang="en-US" dirty="0"/>
          </a:p>
        </p:txBody>
      </p:sp>
      <p:sp>
        <p:nvSpPr>
          <p:cNvPr id="51202" name="Rectangle 2">
            <a:extLst>
              <a:ext uri="{FF2B5EF4-FFF2-40B4-BE49-F238E27FC236}">
                <a16:creationId xmlns:a16="http://schemas.microsoft.com/office/drawing/2014/main" id="{B42554BF-B27D-4982-8CCF-F9D93E926104}"/>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Le secrétaire</a:t>
            </a:r>
          </a:p>
        </p:txBody>
      </p:sp>
      <p:sp>
        <p:nvSpPr>
          <p:cNvPr id="51203" name="Rectangle 3">
            <a:extLst>
              <a:ext uri="{FF2B5EF4-FFF2-40B4-BE49-F238E27FC236}">
                <a16:creationId xmlns:a16="http://schemas.microsoft.com/office/drawing/2014/main" id="{949B5675-34C7-4E09-9871-B4A31B268DBF}"/>
              </a:ext>
            </a:extLst>
          </p:cNvPr>
          <p:cNvSpPr>
            <a:spLocks noGrp="1" noChangeArrowheads="1"/>
          </p:cNvSpPr>
          <p:nvPr>
            <p:ph type="body" idx="1"/>
          </p:nvPr>
        </p:nvSpPr>
        <p:spPr>
          <a:xfrm>
            <a:off x="457200" y="1219200"/>
            <a:ext cx="7772400" cy="5293468"/>
          </a:xfrm>
        </p:spPr>
        <p:txBody>
          <a:bodyPr/>
          <a:lstStyle/>
          <a:p>
            <a:pPr marL="609600" indent="-609600" eaLnBrk="1" hangingPunct="1">
              <a:buFont typeface="Wingdings" panose="05000000000000000000" pitchFamily="2" charset="2"/>
              <a:buNone/>
              <a:defRPr/>
            </a:pPr>
            <a:r>
              <a:rPr lang="en-US" sz="3000" i="1" dirty="0">
                <a:solidFill>
                  <a:srgbClr val="FFC000"/>
                </a:solidFill>
              </a:rPr>
              <a:t>Qualifications</a:t>
            </a:r>
          </a:p>
          <a:p>
            <a:pPr marL="457200" indent="-457200" eaLnBrk="1" hangingPunct="1">
              <a:spcBef>
                <a:spcPts val="1200"/>
              </a:spcBef>
              <a:defRPr/>
            </a:pPr>
            <a:r>
              <a:rPr lang="en-US" sz="3000" dirty="0"/>
              <a:t>Le secrétaire doit parler la langue du destinataire comme langue maternelle.</a:t>
            </a:r>
          </a:p>
          <a:p>
            <a:pPr marL="457200" indent="-457200" eaLnBrk="1" hangingPunct="1">
              <a:spcBef>
                <a:spcPts val="1800"/>
              </a:spcBef>
              <a:defRPr/>
            </a:pPr>
            <a:r>
              <a:rPr lang="en-US" sz="3000" dirty="0"/>
              <a:t>Le secrétaire doit être très précis. Un secrétaire qui fait beaucoup de fautes de frappe ne sera pas adapté à ce travail. La précision est plus importante que la rapidité.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DD77F382-879B-4892-9950-34B626CE8C92}"/>
              </a:ext>
            </a:extLst>
          </p:cNvPr>
          <p:cNvSpPr>
            <a:spLocks noGrp="1" noChangeArrowheads="1"/>
          </p:cNvSpPr>
          <p:nvPr>
            <p:ph type="sldNum" sz="quarter" idx="12"/>
          </p:nvPr>
        </p:nvSpPr>
        <p:spPr>
          <a:ln/>
        </p:spPr>
        <p:txBody>
          <a:bodyPr/>
          <a:lstStyle/>
          <a:p>
            <a:fld id="{3E0B2855-5BBE-46F9-8B8F-0A5320D16D8C}" type="slidenum">
              <a:rPr lang="en-US" altLang="en-US"/>
              <a:t>32</a:t>
            </a:fld>
            <a:endParaRPr lang="en-US" altLang="en-US" dirty="0"/>
          </a:p>
        </p:txBody>
      </p:sp>
      <p:sp>
        <p:nvSpPr>
          <p:cNvPr id="57346" name="Rectangle 2">
            <a:extLst>
              <a:ext uri="{FF2B5EF4-FFF2-40B4-BE49-F238E27FC236}">
                <a16:creationId xmlns:a16="http://schemas.microsoft.com/office/drawing/2014/main" id="{E1F5DA2C-E87C-4B5C-B734-E923A0ADC728}"/>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La secrétaire</a:t>
            </a:r>
          </a:p>
        </p:txBody>
      </p:sp>
      <p:sp>
        <p:nvSpPr>
          <p:cNvPr id="57347" name="Rectangle 3">
            <a:extLst>
              <a:ext uri="{FF2B5EF4-FFF2-40B4-BE49-F238E27FC236}">
                <a16:creationId xmlns:a16="http://schemas.microsoft.com/office/drawing/2014/main" id="{0E8F40F0-2852-4D61-A71E-AC170B7BE935}"/>
              </a:ext>
            </a:extLst>
          </p:cNvPr>
          <p:cNvSpPr>
            <a:spLocks noGrp="1" noChangeArrowheads="1"/>
          </p:cNvSpPr>
          <p:nvPr>
            <p:ph type="body" idx="1"/>
          </p:nvPr>
        </p:nvSpPr>
        <p:spPr>
          <a:xfrm>
            <a:off x="457200" y="1219200"/>
            <a:ext cx="8229600" cy="5303838"/>
          </a:xfrm>
        </p:spPr>
        <p:txBody>
          <a:bodyPr/>
          <a:lstStyle/>
          <a:p>
            <a:pPr marL="609600" indent="-609600" eaLnBrk="1" hangingPunct="1">
              <a:buFont typeface="Wingdings" panose="05000000000000000000" pitchFamily="2" charset="2"/>
              <a:buNone/>
              <a:defRPr/>
            </a:pPr>
            <a:r>
              <a:rPr lang="en-US" sz="3000" i="1" dirty="0">
                <a:solidFill>
                  <a:srgbClr val="FFC000"/>
                </a:solidFill>
              </a:rPr>
              <a:t>Formation</a:t>
            </a:r>
          </a:p>
          <a:p>
            <a:pPr marL="609600" indent="-609600" eaLnBrk="1" hangingPunct="1">
              <a:spcBef>
                <a:spcPts val="1200"/>
              </a:spcBef>
              <a:buFont typeface="Wingdings" panose="05000000000000000000" pitchFamily="2" charset="2"/>
              <a:buNone/>
              <a:defRPr/>
            </a:pPr>
            <a:r>
              <a:rPr lang="en-US" sz="3000" dirty="0"/>
              <a:t>(a) Le secrétaire doit être formé à l'orthographe et à l'utilisation correcte des signes de ponctuation.</a:t>
            </a:r>
          </a:p>
          <a:p>
            <a:pPr marL="609600" indent="-609600" eaLnBrk="1" hangingPunct="1">
              <a:spcBef>
                <a:spcPts val="2400"/>
              </a:spcBef>
              <a:buFont typeface="Wingdings" panose="05000000000000000000" pitchFamily="2" charset="2"/>
              <a:buNone/>
              <a:defRPr/>
            </a:pPr>
            <a:r>
              <a:rPr lang="en-US" sz="3000" dirty="0"/>
              <a:t>(b) Le secrétaire devra être formé à l'utilisation du programme </a:t>
            </a:r>
            <a:r>
              <a:rPr lang="en-US" sz="3000" i="1" dirty="0"/>
              <a:t>Paratext </a:t>
            </a:r>
            <a:r>
              <a:rPr lang="en-US" sz="3000" dirty="0"/>
              <a:t>et des outils de vérification </a:t>
            </a:r>
            <a:r>
              <a:rPr lang="en-US" sz="3000" i="1" dirty="0"/>
              <a:t>Paratext</a:t>
            </a:r>
            <a:r>
              <a:rPr lang="en-US" sz="3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04B1077E-A79F-4A64-80FD-FA3A284C6F60}"/>
              </a:ext>
            </a:extLst>
          </p:cNvPr>
          <p:cNvSpPr>
            <a:spLocks noGrp="1" noChangeArrowheads="1"/>
          </p:cNvSpPr>
          <p:nvPr>
            <p:ph type="sldNum" sz="quarter" idx="12"/>
          </p:nvPr>
        </p:nvSpPr>
        <p:spPr>
          <a:ln/>
        </p:spPr>
        <p:txBody>
          <a:bodyPr/>
          <a:lstStyle/>
          <a:p>
            <a:fld id="{0A67BBA1-8A78-4D0B-80FD-EC13DB35BC19}" type="slidenum">
              <a:rPr lang="en-US" altLang="en-US"/>
              <a:t>33</a:t>
            </a:fld>
            <a:endParaRPr lang="en-US" altLang="en-US" dirty="0"/>
          </a:p>
        </p:txBody>
      </p:sp>
      <p:sp>
        <p:nvSpPr>
          <p:cNvPr id="69634" name="Rectangle 2">
            <a:extLst>
              <a:ext uri="{FF2B5EF4-FFF2-40B4-BE49-F238E27FC236}">
                <a16:creationId xmlns:a16="http://schemas.microsoft.com/office/drawing/2014/main" id="{DC62B192-43F7-417D-AD16-593D17D5BF86}"/>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évaluateurs</a:t>
            </a:r>
          </a:p>
        </p:txBody>
      </p:sp>
      <p:sp>
        <p:nvSpPr>
          <p:cNvPr id="69635" name="Rectangle 3">
            <a:extLst>
              <a:ext uri="{FF2B5EF4-FFF2-40B4-BE49-F238E27FC236}">
                <a16:creationId xmlns:a16="http://schemas.microsoft.com/office/drawing/2014/main" id="{F9C1F13B-73FA-4AB4-BB90-41A1301BB503}"/>
              </a:ext>
            </a:extLst>
          </p:cNvPr>
          <p:cNvSpPr>
            <a:spLocks noGrp="1" noChangeArrowheads="1"/>
          </p:cNvSpPr>
          <p:nvPr>
            <p:ph type="body" idx="1"/>
          </p:nvPr>
        </p:nvSpPr>
        <p:spPr>
          <a:xfrm>
            <a:off x="457200" y="1219200"/>
            <a:ext cx="8077200" cy="4495800"/>
          </a:xfrm>
        </p:spPr>
        <p:txBody>
          <a:bodyPr/>
          <a:lstStyle/>
          <a:p>
            <a:pPr marL="0" indent="0" eaLnBrk="1" hangingPunct="1">
              <a:buNone/>
              <a:defRPr/>
            </a:pPr>
            <a:r>
              <a:rPr lang="en-US" sz="3000" dirty="0">
                <a:solidFill>
                  <a:srgbClr val="FFC000"/>
                </a:solidFill>
              </a:rPr>
              <a:t>Les réviseurs </a:t>
            </a:r>
            <a:r>
              <a:rPr lang="en-US" sz="3000" dirty="0"/>
              <a:t>sont des représentants des locuteurs de la langue réceptrice.</a:t>
            </a:r>
          </a:p>
          <a:p>
            <a:pPr marL="0" indent="0" eaLnBrk="1" hangingPunct="1">
              <a:spcBef>
                <a:spcPts val="2400"/>
              </a:spcBef>
              <a:buNone/>
              <a:defRPr/>
            </a:pPr>
            <a:r>
              <a:rPr lang="en-US" sz="3000" dirty="0"/>
              <a:t>Ils sont chargés de recevoir les projets de traduction afin de les commenter et de suggérer des améliorations. </a:t>
            </a:r>
          </a:p>
          <a:p>
            <a:pPr marL="0" indent="0" eaLnBrk="1" hangingPunct="1">
              <a:spcBef>
                <a:spcPts val="2400"/>
              </a:spcBef>
              <a:buNone/>
              <a:defRPr/>
            </a:pPr>
            <a:r>
              <a:rPr lang="en-US" sz="3000" dirty="0"/>
              <a:t>En général, entre quinze et vingt réviseurs sont désignés, en fonction de la taille de la zone linguistique.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D8B5C17-222A-4F3F-BD1F-DE448DEE629E}"/>
              </a:ext>
            </a:extLst>
          </p:cNvPr>
          <p:cNvSpPr>
            <a:spLocks noGrp="1" noChangeArrowheads="1"/>
          </p:cNvSpPr>
          <p:nvPr>
            <p:ph type="sldNum" sz="quarter" idx="12"/>
          </p:nvPr>
        </p:nvSpPr>
        <p:spPr>
          <a:ln/>
        </p:spPr>
        <p:txBody>
          <a:bodyPr/>
          <a:lstStyle/>
          <a:p>
            <a:fld id="{B10E7784-3DDD-4A1C-AE5E-09DC56263D3E}" type="slidenum">
              <a:rPr lang="en-US" altLang="en-US"/>
              <a:t>34</a:t>
            </a:fld>
            <a:endParaRPr lang="en-US" altLang="en-US" dirty="0"/>
          </a:p>
        </p:txBody>
      </p:sp>
      <p:sp>
        <p:nvSpPr>
          <p:cNvPr id="71682" name="Rectangle 2">
            <a:extLst>
              <a:ext uri="{FF2B5EF4-FFF2-40B4-BE49-F238E27FC236}">
                <a16:creationId xmlns:a16="http://schemas.microsoft.com/office/drawing/2014/main" id="{90088D3C-3F01-4C36-8605-5EE156347D06}"/>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évaluateurs</a:t>
            </a:r>
          </a:p>
        </p:txBody>
      </p:sp>
      <p:sp>
        <p:nvSpPr>
          <p:cNvPr id="71683" name="Rectangle 3">
            <a:extLst>
              <a:ext uri="{FF2B5EF4-FFF2-40B4-BE49-F238E27FC236}">
                <a16:creationId xmlns:a16="http://schemas.microsoft.com/office/drawing/2014/main" id="{CCE5C44D-9DC2-4E1C-8E81-8122C7D21639}"/>
              </a:ext>
            </a:extLst>
          </p:cNvPr>
          <p:cNvSpPr>
            <a:spLocks noGrp="1" noChangeArrowheads="1"/>
          </p:cNvSpPr>
          <p:nvPr>
            <p:ph type="body" idx="1"/>
          </p:nvPr>
        </p:nvSpPr>
        <p:spPr>
          <a:xfrm>
            <a:off x="457200" y="1219200"/>
            <a:ext cx="8211766" cy="5303838"/>
          </a:xfrm>
        </p:spPr>
        <p:txBody>
          <a:bodyPr/>
          <a:lstStyle/>
          <a:p>
            <a:pPr marL="609600" indent="-609600" eaLnBrk="1" hangingPunct="1">
              <a:buFont typeface="Wingdings" panose="05000000000000000000" pitchFamily="2" charset="2"/>
              <a:buNone/>
              <a:defRPr/>
            </a:pPr>
            <a:r>
              <a:rPr lang="en-US" sz="3000" i="1" dirty="0">
                <a:solidFill>
                  <a:srgbClr val="FFC000"/>
                </a:solidFill>
              </a:rPr>
              <a:t>Qualifications des réviseurs</a:t>
            </a:r>
            <a:endParaRPr lang="en-US" sz="3000" dirty="0">
              <a:solidFill>
                <a:srgbClr val="FFC000"/>
              </a:solidFill>
            </a:endParaRPr>
          </a:p>
          <a:p>
            <a:pPr marL="609600" indent="-609600" eaLnBrk="1" hangingPunct="1">
              <a:spcBef>
                <a:spcPts val="1800"/>
              </a:spcBef>
              <a:buFont typeface="Wingdings" panose="05000000000000000000" pitchFamily="2" charset="2"/>
              <a:buNone/>
              <a:defRPr/>
            </a:pPr>
            <a:r>
              <a:rPr lang="en-US" sz="3000" dirty="0"/>
              <a:t>(a)    Les réviseurs doivent manifester un intérêt réel pour le travail de traduction et être disposés à y consacrer du temps.</a:t>
            </a:r>
          </a:p>
          <a:p>
            <a:pPr marL="609600" indent="-609600" eaLnBrk="1" hangingPunct="1">
              <a:spcBef>
                <a:spcPts val="1800"/>
              </a:spcBef>
              <a:buFont typeface="Wingdings" panose="05000000000000000000" pitchFamily="2" charset="2"/>
              <a:buNone/>
              <a:defRPr/>
            </a:pPr>
            <a:r>
              <a:rPr lang="en-US" sz="3000" dirty="0"/>
              <a:t>(b)    Dans la mesure du possible, des représentants de toutes les confessions présentes dans la région doivent être inclus.</a:t>
            </a:r>
          </a:p>
          <a:p>
            <a:pPr marL="609600" indent="-609600" eaLnBrk="1" hangingPunct="1">
              <a:spcBef>
                <a:spcPts val="1800"/>
              </a:spcBef>
              <a:buFont typeface="Wingdings" panose="05000000000000000000" pitchFamily="2" charset="2"/>
              <a:buNone/>
              <a:defRPr/>
            </a:pPr>
            <a:r>
              <a:rPr lang="en-US" sz="3000" dirty="0"/>
              <a:t>(c)    Des représentants des différents dialectes doivent être inclus, le cas échéant.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B551276E-A424-48BB-8BAD-E8162D0BAA78}"/>
              </a:ext>
            </a:extLst>
          </p:cNvPr>
          <p:cNvSpPr>
            <a:spLocks noGrp="1" noChangeArrowheads="1"/>
          </p:cNvSpPr>
          <p:nvPr>
            <p:ph type="sldNum" sz="quarter" idx="12"/>
          </p:nvPr>
        </p:nvSpPr>
        <p:spPr>
          <a:ln/>
        </p:spPr>
        <p:txBody>
          <a:bodyPr/>
          <a:lstStyle/>
          <a:p>
            <a:fld id="{0A4C7799-BC86-4AF5-A925-ACE012F69F80}" type="slidenum">
              <a:rPr lang="en-US" altLang="en-US"/>
              <a:t>35</a:t>
            </a:fld>
            <a:endParaRPr lang="en-US" altLang="en-US" dirty="0"/>
          </a:p>
        </p:txBody>
      </p:sp>
      <p:sp>
        <p:nvSpPr>
          <p:cNvPr id="75778" name="Rectangle 2">
            <a:extLst>
              <a:ext uri="{FF2B5EF4-FFF2-40B4-BE49-F238E27FC236}">
                <a16:creationId xmlns:a16="http://schemas.microsoft.com/office/drawing/2014/main" id="{227A940D-B073-4CF1-9222-8FDDDE267672}"/>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évaluateurs</a:t>
            </a:r>
          </a:p>
        </p:txBody>
      </p:sp>
      <p:sp>
        <p:nvSpPr>
          <p:cNvPr id="75779" name="Rectangle 3">
            <a:extLst>
              <a:ext uri="{FF2B5EF4-FFF2-40B4-BE49-F238E27FC236}">
                <a16:creationId xmlns:a16="http://schemas.microsoft.com/office/drawing/2014/main" id="{2C14D651-164D-41B1-8C46-0EA74F52F21D}"/>
              </a:ext>
            </a:extLst>
          </p:cNvPr>
          <p:cNvSpPr>
            <a:spLocks noGrp="1" noChangeArrowheads="1"/>
          </p:cNvSpPr>
          <p:nvPr>
            <p:ph type="body" idx="1"/>
          </p:nvPr>
        </p:nvSpPr>
        <p:spPr>
          <a:xfrm>
            <a:off x="457200" y="1498498"/>
            <a:ext cx="8001000" cy="4686536"/>
          </a:xfrm>
        </p:spPr>
        <p:txBody>
          <a:bodyPr/>
          <a:lstStyle/>
          <a:p>
            <a:pPr marL="609600" indent="-609600" eaLnBrk="1" hangingPunct="1">
              <a:buFont typeface="Wingdings" panose="05000000000000000000" pitchFamily="2" charset="2"/>
              <a:buNone/>
              <a:defRPr/>
            </a:pPr>
            <a:r>
              <a:rPr lang="en-US" sz="3000" dirty="0"/>
              <a:t>(d)    Il peut être approprié de donner un titre honorifique à certains aînés qui parlent bien la langue, en particulier ceux qui ont vécu toute leur vie dans la région où elle est parlée.  </a:t>
            </a:r>
          </a:p>
          <a:p>
            <a:pPr marL="609600" indent="-609600" eaLnBrk="1" hangingPunct="1">
              <a:spcBef>
                <a:spcPts val="1800"/>
              </a:spcBef>
              <a:buFont typeface="Wingdings" panose="05000000000000000000" pitchFamily="2" charset="2"/>
              <a:buNone/>
              <a:defRPr/>
            </a:pPr>
            <a:r>
              <a:rPr lang="en-US" sz="3000" dirty="0"/>
              <a:t>	Leurs connaissances de la langue et de la culture sont particulièrement précieuses. Les traducteurs sont encouragés à les consulter pour obtenir des conseils.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2E79F8D-BAB6-43E4-8462-8C4BE8B30C12}"/>
              </a:ext>
            </a:extLst>
          </p:cNvPr>
          <p:cNvSpPr>
            <a:spLocks noGrp="1" noChangeArrowheads="1"/>
          </p:cNvSpPr>
          <p:nvPr>
            <p:ph type="sldNum" sz="quarter" idx="12"/>
          </p:nvPr>
        </p:nvSpPr>
        <p:spPr>
          <a:ln/>
        </p:spPr>
        <p:txBody>
          <a:bodyPr/>
          <a:lstStyle/>
          <a:p>
            <a:fld id="{AB2A1CD7-8965-44A9-8D8E-86ED84C6A8D6}" type="slidenum">
              <a:rPr lang="en-US" altLang="en-US"/>
              <a:t>36</a:t>
            </a:fld>
            <a:endParaRPr lang="en-US" altLang="en-US" dirty="0"/>
          </a:p>
        </p:txBody>
      </p:sp>
      <p:sp>
        <p:nvSpPr>
          <p:cNvPr id="73730" name="Rectangle 2">
            <a:extLst>
              <a:ext uri="{FF2B5EF4-FFF2-40B4-BE49-F238E27FC236}">
                <a16:creationId xmlns:a16="http://schemas.microsoft.com/office/drawing/2014/main" id="{F5E8C0DF-2B1A-4FB3-9E31-9E2037EAB20F}"/>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évaluateurs</a:t>
            </a:r>
          </a:p>
        </p:txBody>
      </p:sp>
      <p:sp>
        <p:nvSpPr>
          <p:cNvPr id="73731" name="Rectangle 3">
            <a:extLst>
              <a:ext uri="{FF2B5EF4-FFF2-40B4-BE49-F238E27FC236}">
                <a16:creationId xmlns:a16="http://schemas.microsoft.com/office/drawing/2014/main" id="{9A410054-A0E6-4AD8-9518-3E94FFE76D01}"/>
              </a:ext>
            </a:extLst>
          </p:cNvPr>
          <p:cNvSpPr>
            <a:spLocks noGrp="1" noChangeArrowheads="1"/>
          </p:cNvSpPr>
          <p:nvPr>
            <p:ph type="body" idx="1"/>
          </p:nvPr>
        </p:nvSpPr>
        <p:spPr>
          <a:xfrm>
            <a:off x="571500" y="1447801"/>
            <a:ext cx="8001000" cy="4572000"/>
          </a:xfrm>
        </p:spPr>
        <p:txBody>
          <a:bodyPr/>
          <a:lstStyle/>
          <a:p>
            <a:pPr marL="0" indent="-609600" eaLnBrk="1" hangingPunct="1">
              <a:buFont typeface="Wingdings" panose="05000000000000000000" pitchFamily="2" charset="2"/>
              <a:buNone/>
              <a:defRPr/>
            </a:pPr>
            <a:r>
              <a:rPr lang="en-US" sz="3000" dirty="0"/>
              <a:t>Les évaluateurs doivent représenter un échantillon représentatif de la population :</a:t>
            </a:r>
          </a:p>
          <a:p>
            <a:pPr marL="609600" indent="-609600" eaLnBrk="1" hangingPunct="1">
              <a:defRPr/>
            </a:pPr>
            <a:r>
              <a:rPr lang="en-US" sz="3000" dirty="0"/>
              <a:t>hommes et femmes,</a:t>
            </a:r>
          </a:p>
          <a:p>
            <a:pPr marL="609600" indent="-609600" eaLnBrk="1" hangingPunct="1">
              <a:defRPr/>
            </a:pPr>
            <a:r>
              <a:rPr lang="en-US" sz="3000" dirty="0"/>
              <a:t>certaines personnes ayant un niveau d'éducation élevé, d'autres moins,</a:t>
            </a:r>
          </a:p>
          <a:p>
            <a:pPr marL="609600" indent="-609600" eaLnBrk="1" hangingPunct="1">
              <a:defRPr/>
            </a:pPr>
            <a:r>
              <a:rPr lang="en-US" sz="3000" dirty="0"/>
              <a:t>certaines ayant une bonne connaissance de la Bible, d'autres n'ayant aucune connaissance de la Bible,</a:t>
            </a:r>
          </a:p>
          <a:p>
            <a:pPr marL="609600" indent="-609600" eaLnBrk="1" hangingPunct="1">
              <a:defRPr/>
            </a:pPr>
            <a:r>
              <a:rPr lang="en-US" sz="3000" dirty="0"/>
              <a:t>si possible, certains chrétiens et d'autres non chrétiens.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77D53A9-4EE2-42F6-B964-D67724CA5D9A}"/>
              </a:ext>
            </a:extLst>
          </p:cNvPr>
          <p:cNvSpPr>
            <a:spLocks noGrp="1" noChangeArrowheads="1"/>
          </p:cNvSpPr>
          <p:nvPr>
            <p:ph type="sldNum" sz="quarter" idx="12"/>
          </p:nvPr>
        </p:nvSpPr>
        <p:spPr>
          <a:ln/>
        </p:spPr>
        <p:txBody>
          <a:bodyPr/>
          <a:lstStyle/>
          <a:p>
            <a:fld id="{EB49F377-BC18-44D5-B34D-A1A6401DD267}" type="slidenum">
              <a:rPr lang="en-US" altLang="en-US"/>
              <a:t>37</a:t>
            </a:fld>
            <a:endParaRPr lang="en-US" altLang="en-US" dirty="0"/>
          </a:p>
        </p:txBody>
      </p:sp>
      <p:sp>
        <p:nvSpPr>
          <p:cNvPr id="77826" name="Rectangle 2">
            <a:extLst>
              <a:ext uri="{FF2B5EF4-FFF2-40B4-BE49-F238E27FC236}">
                <a16:creationId xmlns:a16="http://schemas.microsoft.com/office/drawing/2014/main" id="{6A7C21AA-034D-4252-B7F5-E8B30E775DC1}"/>
              </a:ext>
            </a:extLst>
          </p:cNvPr>
          <p:cNvSpPr>
            <a:spLocks noGrp="1" noChangeArrowheads="1"/>
          </p:cNvSpPr>
          <p:nvPr>
            <p:ph type="title"/>
          </p:nvPr>
        </p:nvSpPr>
        <p:spPr>
          <a:xfrm>
            <a:off x="457200" y="304800"/>
            <a:ext cx="8229600" cy="969355"/>
          </a:xfrm>
        </p:spPr>
        <p:txBody>
          <a:bodyPr/>
          <a:lstStyle/>
          <a:p>
            <a:pPr eaLnBrk="1" hangingPunct="1">
              <a:defRPr/>
            </a:pPr>
            <a:r>
              <a:rPr lang="en-US" dirty="0">
                <a:solidFill>
                  <a:srgbClr val="FFC000"/>
                </a:solidFill>
              </a:rPr>
              <a:t>Les évaluateurs</a:t>
            </a:r>
          </a:p>
        </p:txBody>
      </p:sp>
      <p:sp>
        <p:nvSpPr>
          <p:cNvPr id="77827" name="Rectangle 3">
            <a:extLst>
              <a:ext uri="{FF2B5EF4-FFF2-40B4-BE49-F238E27FC236}">
                <a16:creationId xmlns:a16="http://schemas.microsoft.com/office/drawing/2014/main" id="{0141EB1A-7A2B-4FB5-8A0D-6084526E28A1}"/>
              </a:ext>
            </a:extLst>
          </p:cNvPr>
          <p:cNvSpPr>
            <a:spLocks noGrp="1" noChangeArrowheads="1"/>
          </p:cNvSpPr>
          <p:nvPr>
            <p:ph type="body" idx="1"/>
          </p:nvPr>
        </p:nvSpPr>
        <p:spPr>
          <a:xfrm>
            <a:off x="466928" y="1219200"/>
            <a:ext cx="8229600" cy="5160355"/>
          </a:xfrm>
        </p:spPr>
        <p:txBody>
          <a:bodyPr/>
          <a:lstStyle/>
          <a:p>
            <a:pPr marL="609600" indent="-609600" eaLnBrk="1" hangingPunct="1">
              <a:buFont typeface="Wingdings" panose="05000000000000000000" pitchFamily="2" charset="2"/>
              <a:buNone/>
            </a:pPr>
            <a:r>
              <a:rPr lang="en-US" altLang="en-US" sz="3000" i="1" dirty="0">
                <a:solidFill>
                  <a:srgbClr val="FFC000"/>
                </a:solidFill>
              </a:rPr>
              <a:t>Responsabilités</a:t>
            </a:r>
          </a:p>
          <a:p>
            <a:pPr marL="0" indent="0" eaLnBrk="1" hangingPunct="1">
              <a:buFont typeface="Wingdings" panose="05000000000000000000" pitchFamily="2" charset="2"/>
              <a:buNone/>
            </a:pPr>
            <a:r>
              <a:rPr lang="en-US" altLang="en-US" sz="3000" dirty="0"/>
              <a:t>Les réviseurs peuvent travailler en groupe ou individuellement. Ils reçoivent les brouillons de traduction préparés par les traducteurs. En général, quelques chapitres leur sont envoyés à la fois. </a:t>
            </a:r>
          </a:p>
          <a:p>
            <a:pPr marL="0" indent="0" eaLnBrk="1" hangingPunct="1">
              <a:spcBef>
                <a:spcPts val="2400"/>
              </a:spcBef>
              <a:buFont typeface="Wingdings" panose="05000000000000000000" pitchFamily="2" charset="2"/>
              <a:buNone/>
            </a:pPr>
            <a:r>
              <a:rPr lang="en-US" altLang="en-US" sz="3000" dirty="0"/>
              <a:t>Leur tâche consiste à étudier attentivement les ébauches de traduction et à renvoyer leurs commentaires et suggestions d'amélioration aux traducteurs.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2D6155B-9939-4A52-9E0F-6F136850D34D}"/>
              </a:ext>
            </a:extLst>
          </p:cNvPr>
          <p:cNvSpPr>
            <a:spLocks noGrp="1" noChangeArrowheads="1"/>
          </p:cNvSpPr>
          <p:nvPr>
            <p:ph type="sldNum" sz="quarter" idx="12"/>
          </p:nvPr>
        </p:nvSpPr>
        <p:spPr>
          <a:ln/>
        </p:spPr>
        <p:txBody>
          <a:bodyPr/>
          <a:lstStyle/>
          <a:p>
            <a:fld id="{0827BEAE-E7AF-4A36-927D-8C09464E3291}" type="slidenum">
              <a:rPr lang="en-US" altLang="en-US"/>
              <a:t>38</a:t>
            </a:fld>
            <a:endParaRPr lang="en-US" altLang="en-US" dirty="0"/>
          </a:p>
        </p:txBody>
      </p:sp>
      <p:sp>
        <p:nvSpPr>
          <p:cNvPr id="79874" name="Rectangle 2">
            <a:extLst>
              <a:ext uri="{FF2B5EF4-FFF2-40B4-BE49-F238E27FC236}">
                <a16:creationId xmlns:a16="http://schemas.microsoft.com/office/drawing/2014/main" id="{3374411E-5AC5-4EF8-9ADE-8CBE9CBE803E}"/>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réviseurs</a:t>
            </a:r>
          </a:p>
        </p:txBody>
      </p:sp>
      <p:sp>
        <p:nvSpPr>
          <p:cNvPr id="79875" name="Rectangle 3">
            <a:extLst>
              <a:ext uri="{FF2B5EF4-FFF2-40B4-BE49-F238E27FC236}">
                <a16:creationId xmlns:a16="http://schemas.microsoft.com/office/drawing/2014/main" id="{37105489-9A29-4F3A-94FE-68A4C23BF47E}"/>
              </a:ext>
            </a:extLst>
          </p:cNvPr>
          <p:cNvSpPr>
            <a:spLocks noGrp="1" noChangeArrowheads="1"/>
          </p:cNvSpPr>
          <p:nvPr>
            <p:ph type="body" idx="1"/>
          </p:nvPr>
        </p:nvSpPr>
        <p:spPr>
          <a:xfrm>
            <a:off x="457200" y="1471666"/>
            <a:ext cx="8229600" cy="4953000"/>
          </a:xfrm>
        </p:spPr>
        <p:txBody>
          <a:bodyPr/>
          <a:lstStyle/>
          <a:p>
            <a:pPr marL="0" indent="0" eaLnBrk="1" hangingPunct="1">
              <a:buNone/>
              <a:defRPr/>
            </a:pPr>
            <a:r>
              <a:rPr lang="en-US" dirty="0"/>
              <a:t>Travailler en groupe est souvent une bonne méthode.  Cela permet à ceux qui ne savent pas encore lire de participer.</a:t>
            </a:r>
          </a:p>
          <a:p>
            <a:pPr marL="0" indent="0" eaLnBrk="1" hangingPunct="1">
              <a:spcBef>
                <a:spcPts val="2400"/>
              </a:spcBef>
              <a:buNone/>
              <a:defRPr/>
            </a:pPr>
            <a:r>
              <a:rPr lang="en-US" dirty="0"/>
              <a:t>Le travail peut être réparti, certains livres étant envoyés à certains réviseurs et d'autres à d'autres réviseurs. Il est important que chaque livre soit révisé par plusieurs réviseurs différents.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D0456E7B-D072-4BAC-A456-DD8F3286F4CC}"/>
              </a:ext>
            </a:extLst>
          </p:cNvPr>
          <p:cNvSpPr>
            <a:spLocks noGrp="1" noChangeArrowheads="1"/>
          </p:cNvSpPr>
          <p:nvPr>
            <p:ph type="sldNum" sz="quarter" idx="12"/>
          </p:nvPr>
        </p:nvSpPr>
        <p:spPr>
          <a:ln/>
        </p:spPr>
        <p:txBody>
          <a:bodyPr/>
          <a:lstStyle/>
          <a:p>
            <a:fld id="{DBC08CB8-E57F-4E12-BCB2-EAFBAA3D3690}" type="slidenum">
              <a:rPr lang="en-US" altLang="en-US"/>
              <a:t>39</a:t>
            </a:fld>
            <a:endParaRPr lang="en-US" altLang="en-US" dirty="0"/>
          </a:p>
        </p:txBody>
      </p:sp>
      <p:sp>
        <p:nvSpPr>
          <p:cNvPr id="81922" name="Rectangle 2">
            <a:extLst>
              <a:ext uri="{FF2B5EF4-FFF2-40B4-BE49-F238E27FC236}">
                <a16:creationId xmlns:a16="http://schemas.microsoft.com/office/drawing/2014/main" id="{E4C58A40-16AB-4B26-BC30-83A718179F91}"/>
              </a:ext>
            </a:extLst>
          </p:cNvPr>
          <p:cNvSpPr>
            <a:spLocks noGrp="1" noChangeArrowheads="1"/>
          </p:cNvSpPr>
          <p:nvPr>
            <p:ph type="title"/>
          </p:nvPr>
        </p:nvSpPr>
        <p:spPr>
          <a:xfrm>
            <a:off x="457200" y="304800"/>
            <a:ext cx="8229600" cy="991072"/>
          </a:xfrm>
        </p:spPr>
        <p:txBody>
          <a:bodyPr/>
          <a:lstStyle/>
          <a:p>
            <a:pPr eaLnBrk="1" hangingPunct="1">
              <a:defRPr/>
            </a:pPr>
            <a:r>
              <a:rPr lang="en-US" dirty="0">
                <a:solidFill>
                  <a:srgbClr val="FFC000"/>
                </a:solidFill>
              </a:rPr>
              <a:t>Les évaluateurs</a:t>
            </a:r>
          </a:p>
        </p:txBody>
      </p:sp>
      <p:sp>
        <p:nvSpPr>
          <p:cNvPr id="81923" name="Rectangle 3">
            <a:extLst>
              <a:ext uri="{FF2B5EF4-FFF2-40B4-BE49-F238E27FC236}">
                <a16:creationId xmlns:a16="http://schemas.microsoft.com/office/drawing/2014/main" id="{FD18E033-2CEB-45A7-92C6-B4D65F588236}"/>
              </a:ext>
            </a:extLst>
          </p:cNvPr>
          <p:cNvSpPr>
            <a:spLocks noGrp="1" noChangeArrowheads="1"/>
          </p:cNvSpPr>
          <p:nvPr>
            <p:ph type="body" idx="1"/>
          </p:nvPr>
        </p:nvSpPr>
        <p:spPr>
          <a:xfrm>
            <a:off x="468549" y="1219200"/>
            <a:ext cx="8229600" cy="5360987"/>
          </a:xfrm>
        </p:spPr>
        <p:txBody>
          <a:bodyPr/>
          <a:lstStyle/>
          <a:p>
            <a:pPr marL="609600" indent="-609600" eaLnBrk="1" hangingPunct="1">
              <a:buFont typeface="Wingdings" panose="05000000000000000000" pitchFamily="2" charset="2"/>
              <a:buNone/>
              <a:defRPr/>
            </a:pPr>
            <a:r>
              <a:rPr lang="en-US" sz="3000" i="1" dirty="0">
                <a:solidFill>
                  <a:srgbClr val="FFC000"/>
                </a:solidFill>
              </a:rPr>
              <a:t>Formation</a:t>
            </a:r>
          </a:p>
          <a:p>
            <a:pPr marL="609600" indent="-609600" eaLnBrk="1" hangingPunct="1">
              <a:lnSpc>
                <a:spcPct val="90000"/>
              </a:lnSpc>
              <a:spcBef>
                <a:spcPts val="1200"/>
              </a:spcBef>
              <a:buFont typeface="Wingdings" panose="05000000000000000000" pitchFamily="2" charset="2"/>
              <a:buNone/>
              <a:defRPr/>
            </a:pPr>
            <a:r>
              <a:rPr lang="en-US" sz="3000" dirty="0"/>
              <a:t>(a)    Tous les réviseurs doivent suivre une courte formation à la révision, au cours de laquelle ils apprendront les principes fondamentaux de la traduction.  Les formations à la révision  sont organisées dans la zone linguistique concernée, afin qu'un grand nombre de personnes de cette zone puissent y participer.</a:t>
            </a:r>
          </a:p>
          <a:p>
            <a:pPr marL="609600" indent="-609600" eaLnBrk="1" hangingPunct="1">
              <a:lnSpc>
                <a:spcPct val="90000"/>
              </a:lnSpc>
              <a:spcBef>
                <a:spcPts val="1800"/>
              </a:spcBef>
              <a:buFont typeface="Wingdings" panose="05000000000000000000" pitchFamily="2" charset="2"/>
              <a:buNone/>
              <a:defRPr/>
            </a:pPr>
            <a:r>
              <a:rPr lang="en-US" sz="3000" dirty="0"/>
              <a:t>(b)    Les réviseurs doivent également être formés à la rédaction correcte de la langue.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F73642B-856D-4C6C-841B-C50CDD08B45D}"/>
              </a:ext>
            </a:extLst>
          </p:cNvPr>
          <p:cNvSpPr>
            <a:spLocks noGrp="1" noChangeArrowheads="1"/>
          </p:cNvSpPr>
          <p:nvPr>
            <p:ph type="sldNum" sz="quarter" idx="12"/>
          </p:nvPr>
        </p:nvSpPr>
        <p:spPr>
          <a:ln/>
        </p:spPr>
        <p:txBody>
          <a:bodyPr/>
          <a:lstStyle/>
          <a:p>
            <a:fld id="{C2CFDA0F-F064-4426-81F2-4BE1B43F60C7}" type="slidenum">
              <a:rPr lang="en-US" altLang="en-US"/>
              <a:t>4</a:t>
            </a:fld>
            <a:endParaRPr lang="en-US" altLang="en-US" dirty="0"/>
          </a:p>
        </p:txBody>
      </p:sp>
      <p:sp>
        <p:nvSpPr>
          <p:cNvPr id="169987" name="Rectangle 3">
            <a:extLst>
              <a:ext uri="{FF2B5EF4-FFF2-40B4-BE49-F238E27FC236}">
                <a16:creationId xmlns:a16="http://schemas.microsoft.com/office/drawing/2014/main" id="{412B63B4-E892-44D6-8CDA-F15C1B6CD77C}"/>
              </a:ext>
            </a:extLst>
          </p:cNvPr>
          <p:cNvSpPr>
            <a:spLocks noGrp="1" noChangeArrowheads="1"/>
          </p:cNvSpPr>
          <p:nvPr>
            <p:ph type="body" idx="1"/>
          </p:nvPr>
        </p:nvSpPr>
        <p:spPr>
          <a:xfrm>
            <a:off x="571500" y="1600200"/>
            <a:ext cx="8001000" cy="4530725"/>
          </a:xfrm>
        </p:spPr>
        <p:txBody>
          <a:bodyPr/>
          <a:lstStyle/>
          <a:p>
            <a:pPr marL="0" indent="0" eaLnBrk="1" hangingPunct="1">
              <a:buFont typeface="Wingdings" panose="05000000000000000000" pitchFamily="2" charset="2"/>
              <a:buNone/>
              <a:defRPr/>
            </a:pPr>
            <a:r>
              <a:rPr lang="en-US" dirty="0"/>
              <a:t>Les remarques suivantes s'appliquent particulièrement aux projets de traduction dans les zones linguistiques où il existe déjà des églises.  </a:t>
            </a:r>
          </a:p>
          <a:p>
            <a:pPr marL="0" indent="0" eaLnBrk="1" hangingPunct="1">
              <a:spcBef>
                <a:spcPts val="1800"/>
              </a:spcBef>
              <a:buFont typeface="Wingdings" panose="05000000000000000000" pitchFamily="2" charset="2"/>
              <a:buNone/>
              <a:defRPr/>
            </a:pPr>
            <a:r>
              <a:rPr lang="en-US" dirty="0"/>
              <a:t>Dans la discussion, on part du principe que les traducteurs parlent la langue cible comme langue maternelle.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E765E5DC-770C-4255-9FD0-D095616CB8BE}"/>
              </a:ext>
            </a:extLst>
          </p:cNvPr>
          <p:cNvSpPr>
            <a:spLocks noGrp="1" noChangeArrowheads="1"/>
          </p:cNvSpPr>
          <p:nvPr>
            <p:ph type="sldNum" sz="quarter" idx="12"/>
          </p:nvPr>
        </p:nvSpPr>
        <p:spPr>
          <a:ln/>
        </p:spPr>
        <p:txBody>
          <a:bodyPr/>
          <a:lstStyle/>
          <a:p>
            <a:fld id="{9B97B7A6-4EB0-46B9-822A-0423DDBDEC11}" type="slidenum">
              <a:rPr lang="en-US" altLang="en-US"/>
              <a:t>40</a:t>
            </a:fld>
            <a:endParaRPr lang="en-US" altLang="en-US" dirty="0"/>
          </a:p>
        </p:txBody>
      </p:sp>
      <p:sp>
        <p:nvSpPr>
          <p:cNvPr id="63490" name="Rectangle 2">
            <a:extLst>
              <a:ext uri="{FF2B5EF4-FFF2-40B4-BE49-F238E27FC236}">
                <a16:creationId xmlns:a16="http://schemas.microsoft.com/office/drawing/2014/main" id="{EA3F80B4-4DE0-4991-8A85-287CF2AA2B28}"/>
              </a:ext>
            </a:extLst>
          </p:cNvPr>
          <p:cNvSpPr>
            <a:spLocks noGrp="1" noChangeArrowheads="1"/>
          </p:cNvSpPr>
          <p:nvPr>
            <p:ph type="title"/>
          </p:nvPr>
        </p:nvSpPr>
        <p:spPr>
          <a:xfrm>
            <a:off x="457200" y="304800"/>
            <a:ext cx="8229601" cy="987425"/>
          </a:xfrm>
        </p:spPr>
        <p:txBody>
          <a:bodyPr/>
          <a:lstStyle/>
          <a:p>
            <a:pPr eaLnBrk="1" hangingPunct="1">
              <a:defRPr/>
            </a:pPr>
            <a:r>
              <a:rPr lang="en-US" dirty="0">
                <a:solidFill>
                  <a:srgbClr val="FFC000"/>
                </a:solidFill>
              </a:rPr>
              <a:t>Les testeurs</a:t>
            </a:r>
          </a:p>
        </p:txBody>
      </p:sp>
      <p:sp>
        <p:nvSpPr>
          <p:cNvPr id="63491" name="Rectangle 3">
            <a:extLst>
              <a:ext uri="{FF2B5EF4-FFF2-40B4-BE49-F238E27FC236}">
                <a16:creationId xmlns:a16="http://schemas.microsoft.com/office/drawing/2014/main" id="{36E893E4-1638-48B1-80BF-8ECA492F2E75}"/>
              </a:ext>
            </a:extLst>
          </p:cNvPr>
          <p:cNvSpPr>
            <a:spLocks noGrp="1" noChangeArrowheads="1"/>
          </p:cNvSpPr>
          <p:nvPr>
            <p:ph type="body" idx="1"/>
          </p:nvPr>
        </p:nvSpPr>
        <p:spPr>
          <a:xfrm>
            <a:off x="457200" y="1219200"/>
            <a:ext cx="8382000" cy="5253203"/>
          </a:xfrm>
        </p:spPr>
        <p:txBody>
          <a:bodyPr/>
          <a:lstStyle/>
          <a:p>
            <a:pPr marL="0" indent="0" eaLnBrk="1" hangingPunct="1">
              <a:spcBef>
                <a:spcPts val="1800"/>
              </a:spcBef>
              <a:buNone/>
              <a:defRPr/>
            </a:pPr>
            <a:r>
              <a:rPr lang="en-US" dirty="0"/>
              <a:t>Les traducteurs participeront eux-mêmes à la vérification de la traduction avec d'autres locuteurs.</a:t>
            </a:r>
          </a:p>
          <a:p>
            <a:pPr marL="0" indent="0" eaLnBrk="1" hangingPunct="1">
              <a:spcBef>
                <a:spcPts val="1800"/>
              </a:spcBef>
              <a:buNone/>
              <a:defRPr/>
            </a:pPr>
            <a:r>
              <a:rPr lang="en-US" dirty="0"/>
              <a:t>En outre, certains </a:t>
            </a:r>
            <a:r>
              <a:rPr lang="en-US" dirty="0">
                <a:solidFill>
                  <a:srgbClr val="FFC000"/>
                </a:solidFill>
              </a:rPr>
              <a:t>testeurs </a:t>
            </a:r>
            <a:r>
              <a:rPr lang="en-US" dirty="0"/>
              <a:t>peuvent être désignés pour présenter la traduction à des personnes ordinaires de la zone linguistique afin de vérifier si la traduction est clairement comprise et si elle transmet fidèlement le message. </a:t>
            </a:r>
          </a:p>
        </p:txBody>
      </p:sp>
    </p:spTree>
    <p:extLst>
      <p:ext uri="{BB962C8B-B14F-4D97-AF65-F5344CB8AC3E}">
        <p14:creationId xmlns:p14="http://schemas.microsoft.com/office/powerpoint/2010/main" val="15514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E765E5DC-770C-4255-9FD0-D095616CB8BE}"/>
              </a:ext>
            </a:extLst>
          </p:cNvPr>
          <p:cNvSpPr>
            <a:spLocks noGrp="1" noChangeArrowheads="1"/>
          </p:cNvSpPr>
          <p:nvPr>
            <p:ph type="sldNum" sz="quarter" idx="12"/>
          </p:nvPr>
        </p:nvSpPr>
        <p:spPr>
          <a:ln/>
        </p:spPr>
        <p:txBody>
          <a:bodyPr/>
          <a:lstStyle/>
          <a:p>
            <a:fld id="{9B97B7A6-4EB0-46B9-822A-0423DDBDEC11}" type="slidenum">
              <a:rPr lang="en-US" altLang="en-US"/>
              <a:t>41</a:t>
            </a:fld>
            <a:endParaRPr lang="en-US" altLang="en-US" dirty="0"/>
          </a:p>
        </p:txBody>
      </p:sp>
      <p:sp>
        <p:nvSpPr>
          <p:cNvPr id="63490" name="Rectangle 2">
            <a:extLst>
              <a:ext uri="{FF2B5EF4-FFF2-40B4-BE49-F238E27FC236}">
                <a16:creationId xmlns:a16="http://schemas.microsoft.com/office/drawing/2014/main" id="{EA3F80B4-4DE0-4991-8A85-287CF2AA2B28}"/>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Les testeurs</a:t>
            </a:r>
          </a:p>
        </p:txBody>
      </p:sp>
      <p:sp>
        <p:nvSpPr>
          <p:cNvPr id="63491" name="Rectangle 3">
            <a:extLst>
              <a:ext uri="{FF2B5EF4-FFF2-40B4-BE49-F238E27FC236}">
                <a16:creationId xmlns:a16="http://schemas.microsoft.com/office/drawing/2014/main" id="{36E893E4-1638-48B1-80BF-8ECA492F2E75}"/>
              </a:ext>
            </a:extLst>
          </p:cNvPr>
          <p:cNvSpPr>
            <a:spLocks noGrp="1" noChangeArrowheads="1"/>
          </p:cNvSpPr>
          <p:nvPr>
            <p:ph type="body" idx="1"/>
          </p:nvPr>
        </p:nvSpPr>
        <p:spPr>
          <a:xfrm>
            <a:off x="457200" y="1447800"/>
            <a:ext cx="8382000" cy="3352800"/>
          </a:xfrm>
        </p:spPr>
        <p:txBody>
          <a:bodyPr/>
          <a:lstStyle/>
          <a:p>
            <a:pPr marL="0" indent="0" eaLnBrk="1" hangingPunct="1">
              <a:spcBef>
                <a:spcPts val="1800"/>
              </a:spcBef>
              <a:buNone/>
              <a:defRPr/>
            </a:pPr>
            <a:r>
              <a:rPr lang="en-US" dirty="0"/>
              <a:t>Les testeurs feront écouter les enregistrements ou liront la traduction à différentes personnes, y compris des personnes peu instruites et non pratiquantes. </a:t>
            </a:r>
          </a:p>
          <a:p>
            <a:pPr marL="0" indent="0" eaLnBrk="1" hangingPunct="1">
              <a:spcBef>
                <a:spcPts val="1800"/>
              </a:spcBef>
              <a:buNone/>
              <a:defRPr/>
            </a:pPr>
            <a:r>
              <a:rPr lang="en-US" dirty="0"/>
              <a:t>Ils inviteront également d'autres personnes à lire la traduction à haute voix.</a:t>
            </a:r>
          </a:p>
          <a:p>
            <a:pPr marL="0" indent="0" eaLnBrk="1" hangingPunct="1">
              <a:spcBef>
                <a:spcPts val="1800"/>
              </a:spcBef>
              <a:buNone/>
              <a:defRPr/>
            </a:pPr>
            <a:r>
              <a:rPr lang="en-US" dirty="0"/>
              <a:t>Ils recueilleront des suggestions pour améliorer la traduction, qu'ils transmettront aux traducteurs.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53CBB10-FC3A-4006-886A-69CE998901C0}"/>
              </a:ext>
            </a:extLst>
          </p:cNvPr>
          <p:cNvSpPr>
            <a:spLocks noGrp="1" noChangeArrowheads="1"/>
          </p:cNvSpPr>
          <p:nvPr>
            <p:ph type="sldNum" sz="quarter" idx="12"/>
          </p:nvPr>
        </p:nvSpPr>
        <p:spPr>
          <a:ln/>
        </p:spPr>
        <p:txBody>
          <a:bodyPr/>
          <a:lstStyle/>
          <a:p>
            <a:fld id="{F0CAF457-1A32-4AA9-85D2-73F674AEA625}" type="slidenum">
              <a:rPr lang="en-US" altLang="en-US"/>
              <a:t>42</a:t>
            </a:fld>
            <a:endParaRPr lang="en-US" altLang="en-US" dirty="0"/>
          </a:p>
        </p:txBody>
      </p:sp>
      <p:sp>
        <p:nvSpPr>
          <p:cNvPr id="100354" name="Rectangle 2">
            <a:extLst>
              <a:ext uri="{FF2B5EF4-FFF2-40B4-BE49-F238E27FC236}">
                <a16:creationId xmlns:a16="http://schemas.microsoft.com/office/drawing/2014/main" id="{77109F03-1997-4123-8E6A-E82056939F14}"/>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 consultant</a:t>
            </a:r>
          </a:p>
        </p:txBody>
      </p:sp>
      <p:sp>
        <p:nvSpPr>
          <p:cNvPr id="100355" name="Rectangle 3">
            <a:extLst>
              <a:ext uri="{FF2B5EF4-FFF2-40B4-BE49-F238E27FC236}">
                <a16:creationId xmlns:a16="http://schemas.microsoft.com/office/drawing/2014/main" id="{3F98B85F-C07F-4007-B47B-0CB24B9602ED}"/>
              </a:ext>
            </a:extLst>
          </p:cNvPr>
          <p:cNvSpPr>
            <a:spLocks noGrp="1" noChangeArrowheads="1"/>
          </p:cNvSpPr>
          <p:nvPr>
            <p:ph type="body" idx="1"/>
          </p:nvPr>
        </p:nvSpPr>
        <p:spPr>
          <a:xfrm>
            <a:off x="492868" y="1374843"/>
            <a:ext cx="8229600" cy="4721157"/>
          </a:xfrm>
        </p:spPr>
        <p:txBody>
          <a:bodyPr/>
          <a:lstStyle/>
          <a:p>
            <a:pPr marL="0" indent="0" eaLnBrk="1" hangingPunct="1">
              <a:buNone/>
            </a:pPr>
            <a:r>
              <a:rPr lang="en-US" altLang="en-US" dirty="0"/>
              <a:t>Contrairement aux autres membres de l'équipe de traduction, le </a:t>
            </a:r>
            <a:r>
              <a:rPr lang="en-US" altLang="en-US" dirty="0">
                <a:solidFill>
                  <a:srgbClr val="FFC000"/>
                </a:solidFill>
              </a:rPr>
              <a:t>consultant </a:t>
            </a:r>
            <a:r>
              <a:rPr lang="en-US" altLang="en-US" dirty="0"/>
              <a:t>sera souvent chargé d'apporter aide et conseils à des projets de traduction dans plusieurs langues.</a:t>
            </a:r>
          </a:p>
          <a:p>
            <a:pPr marL="0" indent="0" eaLnBrk="1" hangingPunct="1">
              <a:spcBef>
                <a:spcPts val="2400"/>
              </a:spcBef>
              <a:buNone/>
            </a:pPr>
            <a:r>
              <a:rPr lang="en-US" altLang="en-US" dirty="0"/>
              <a:t>Il (ou elle) ne vivra probablement pas dans la zone linguistique concernée, mais s'y rendra de temps à autre.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78C5F12-9EF9-4B8C-BA25-AB9A15F28CE8}"/>
              </a:ext>
            </a:extLst>
          </p:cNvPr>
          <p:cNvSpPr>
            <a:spLocks noGrp="1" noChangeArrowheads="1"/>
          </p:cNvSpPr>
          <p:nvPr>
            <p:ph type="sldNum" sz="quarter" idx="12"/>
          </p:nvPr>
        </p:nvSpPr>
        <p:spPr>
          <a:ln/>
        </p:spPr>
        <p:txBody>
          <a:bodyPr/>
          <a:lstStyle/>
          <a:p>
            <a:fld id="{FD63008E-6B8F-4FDA-A69C-55BD67378A99}" type="slidenum">
              <a:rPr lang="en-US" altLang="en-US"/>
              <a:t>43</a:t>
            </a:fld>
            <a:endParaRPr lang="en-US" altLang="en-US" dirty="0"/>
          </a:p>
        </p:txBody>
      </p:sp>
      <p:sp>
        <p:nvSpPr>
          <p:cNvPr id="102402" name="Rectangle 2">
            <a:extLst>
              <a:ext uri="{FF2B5EF4-FFF2-40B4-BE49-F238E27FC236}">
                <a16:creationId xmlns:a16="http://schemas.microsoft.com/office/drawing/2014/main" id="{4D68A380-20F4-4EAE-B461-EDD10FC75797}"/>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 consultant</a:t>
            </a:r>
          </a:p>
        </p:txBody>
      </p:sp>
      <p:sp>
        <p:nvSpPr>
          <p:cNvPr id="102403" name="Rectangle 3">
            <a:extLst>
              <a:ext uri="{FF2B5EF4-FFF2-40B4-BE49-F238E27FC236}">
                <a16:creationId xmlns:a16="http://schemas.microsoft.com/office/drawing/2014/main" id="{899D98BE-EE3D-42F9-B722-F60AA260ED72}"/>
              </a:ext>
            </a:extLst>
          </p:cNvPr>
          <p:cNvSpPr>
            <a:spLocks noGrp="1" noChangeArrowheads="1"/>
          </p:cNvSpPr>
          <p:nvPr>
            <p:ph type="body" idx="1"/>
          </p:nvPr>
        </p:nvSpPr>
        <p:spPr>
          <a:xfrm>
            <a:off x="457200" y="1219200"/>
            <a:ext cx="8229600" cy="5029200"/>
          </a:xfrm>
        </p:spPr>
        <p:txBody>
          <a:bodyPr/>
          <a:lstStyle/>
          <a:p>
            <a:pPr marL="609600" indent="-609600" eaLnBrk="1" hangingPunct="1">
              <a:buFont typeface="Wingdings" panose="05000000000000000000" pitchFamily="2" charset="2"/>
              <a:buNone/>
              <a:defRPr/>
            </a:pPr>
            <a:r>
              <a:rPr lang="en-US" sz="2800" i="1" dirty="0">
                <a:solidFill>
                  <a:srgbClr val="FFC000"/>
                </a:solidFill>
              </a:rPr>
              <a:t>Qualifications</a:t>
            </a:r>
          </a:p>
          <a:p>
            <a:pPr marL="609600" indent="-609600" eaLnBrk="1" hangingPunct="1">
              <a:spcBef>
                <a:spcPts val="1200"/>
              </a:spcBef>
              <a:buFont typeface="Wingdings" panose="05000000000000000000" pitchFamily="2" charset="2"/>
              <a:buNone/>
              <a:defRPr/>
            </a:pPr>
            <a:r>
              <a:rPr lang="en-US" sz="2800" dirty="0"/>
              <a:t>(a)    Le consultant possède une connaissance approfondie de la linguistique, des principes de traduction et des langues bibliques, ainsi que de bonnes compétences en exégèse. Il a de l'expérience dans le domaine de la traduction de la Bible et est capable d'aider à la </a:t>
            </a:r>
            <a:r>
              <a:rPr lang="en-US" sz="2800" spc="-60" dirty="0"/>
              <a:t>bonne compréhension du message original</a:t>
            </a:r>
            <a:r>
              <a:rPr lang="en-US" sz="2800" dirty="0"/>
              <a:t>.</a:t>
            </a:r>
          </a:p>
          <a:p>
            <a:pPr marL="609600" indent="-609600" eaLnBrk="1" hangingPunct="1">
              <a:spcBef>
                <a:spcPts val="1800"/>
              </a:spcBef>
              <a:buFont typeface="Wingdings" panose="05000000000000000000" pitchFamily="2" charset="2"/>
              <a:buNone/>
              <a:defRPr/>
            </a:pPr>
            <a:r>
              <a:rPr lang="en-US" sz="2800" dirty="0"/>
              <a:t>(b)    Même s'il ne parle pas nécessairement la langue cible, il doit en comprendre la structure et être familier avec cette famille de langues.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BFEB48F-DE1F-4BE3-971C-ED10369D3B4F}"/>
              </a:ext>
            </a:extLst>
          </p:cNvPr>
          <p:cNvSpPr>
            <a:spLocks noGrp="1" noChangeArrowheads="1"/>
          </p:cNvSpPr>
          <p:nvPr>
            <p:ph type="sldNum" sz="quarter" idx="12"/>
          </p:nvPr>
        </p:nvSpPr>
        <p:spPr>
          <a:ln/>
        </p:spPr>
        <p:txBody>
          <a:bodyPr/>
          <a:lstStyle/>
          <a:p>
            <a:fld id="{2F9581D9-49B3-44E4-88E0-2FFEA45B36E2}" type="slidenum">
              <a:rPr lang="en-US" altLang="en-US"/>
              <a:t>44</a:t>
            </a:fld>
            <a:endParaRPr lang="en-US" altLang="en-US" dirty="0"/>
          </a:p>
        </p:txBody>
      </p:sp>
      <p:sp>
        <p:nvSpPr>
          <p:cNvPr id="106498" name="Rectangle 2">
            <a:extLst>
              <a:ext uri="{FF2B5EF4-FFF2-40B4-BE49-F238E27FC236}">
                <a16:creationId xmlns:a16="http://schemas.microsoft.com/office/drawing/2014/main" id="{66D82332-79C9-4D07-8ABD-5FE278567E2B}"/>
              </a:ext>
            </a:extLst>
          </p:cNvPr>
          <p:cNvSpPr>
            <a:spLocks noGrp="1" noChangeArrowheads="1"/>
          </p:cNvSpPr>
          <p:nvPr>
            <p:ph type="title"/>
          </p:nvPr>
        </p:nvSpPr>
        <p:spPr>
          <a:xfrm>
            <a:off x="457200" y="304799"/>
            <a:ext cx="8229600" cy="975520"/>
          </a:xfrm>
        </p:spPr>
        <p:txBody>
          <a:bodyPr/>
          <a:lstStyle/>
          <a:p>
            <a:pPr eaLnBrk="1" hangingPunct="1">
              <a:defRPr/>
            </a:pPr>
            <a:r>
              <a:rPr lang="en-US" dirty="0">
                <a:solidFill>
                  <a:srgbClr val="FFC000"/>
                </a:solidFill>
              </a:rPr>
              <a:t>Le consultant</a:t>
            </a:r>
          </a:p>
        </p:txBody>
      </p:sp>
      <p:sp>
        <p:nvSpPr>
          <p:cNvPr id="106499" name="Rectangle 3">
            <a:extLst>
              <a:ext uri="{FF2B5EF4-FFF2-40B4-BE49-F238E27FC236}">
                <a16:creationId xmlns:a16="http://schemas.microsoft.com/office/drawing/2014/main" id="{0165E003-0AF7-411D-85C0-2CAAD88029E1}"/>
              </a:ext>
            </a:extLst>
          </p:cNvPr>
          <p:cNvSpPr>
            <a:spLocks noGrp="1" noChangeArrowheads="1"/>
          </p:cNvSpPr>
          <p:nvPr>
            <p:ph type="body" idx="1"/>
          </p:nvPr>
        </p:nvSpPr>
        <p:spPr>
          <a:xfrm>
            <a:off x="449424" y="1219200"/>
            <a:ext cx="8229600" cy="5166519"/>
          </a:xfrm>
        </p:spPr>
        <p:txBody>
          <a:bodyPr/>
          <a:lstStyle/>
          <a:p>
            <a:pPr marL="609600" indent="-609600" eaLnBrk="1" hangingPunct="1">
              <a:buFont typeface="Wingdings" panose="05000000000000000000" pitchFamily="2" charset="2"/>
              <a:buNone/>
              <a:defRPr/>
            </a:pPr>
            <a:r>
              <a:rPr lang="en-US" sz="2800" i="1" dirty="0">
                <a:solidFill>
                  <a:srgbClr val="FFC000"/>
                </a:solidFill>
              </a:rPr>
              <a:t>Responsabilités</a:t>
            </a:r>
          </a:p>
          <a:p>
            <a:pPr marL="609600" indent="-609600" eaLnBrk="1" hangingPunct="1">
              <a:spcBef>
                <a:spcPts val="1200"/>
              </a:spcBef>
              <a:buFont typeface="Wingdings" panose="05000000000000000000" pitchFamily="2" charset="2"/>
              <a:buNone/>
              <a:defRPr/>
            </a:pPr>
            <a:r>
              <a:rPr lang="en-US" sz="2800" dirty="0"/>
              <a:t>(a)    Le consultant a pour mission de donner des conseils et de l'aide, et d'être disponible pour discuter de tout problème pouvant survenir dans le cadre du projet.</a:t>
            </a:r>
          </a:p>
          <a:p>
            <a:pPr marL="609600" indent="-609600" eaLnBrk="1" hangingPunct="1">
              <a:spcBef>
                <a:spcPts val="1800"/>
              </a:spcBef>
              <a:buFont typeface="Wingdings" panose="05000000000000000000" pitchFamily="2" charset="2"/>
              <a:buNone/>
              <a:defRPr/>
            </a:pPr>
            <a:r>
              <a:rPr lang="en-US" sz="2800" dirty="0"/>
              <a:t>(b)    Il aidera à la formation de chaque membre de </a:t>
            </a:r>
            <a:r>
              <a:rPr lang="en-US" sz="2800" dirty="0" err="1"/>
              <a:t>l'équipe</a:t>
            </a:r>
            <a:r>
              <a:rPr lang="en-US" sz="2800" dirty="0"/>
              <a:t> de traduction.</a:t>
            </a:r>
          </a:p>
          <a:p>
            <a:pPr marL="609600" indent="-609600" eaLnBrk="1" hangingPunct="1">
              <a:spcBef>
                <a:spcPts val="1800"/>
              </a:spcBef>
              <a:buFont typeface="Wingdings" panose="05000000000000000000" pitchFamily="2" charset="2"/>
              <a:buNone/>
              <a:defRPr/>
            </a:pPr>
            <a:r>
              <a:rPr lang="en-US" sz="2800" dirty="0"/>
              <a:t>(c)    Il discutera de la traduction avec les traducteurs, les aidera à résoudre les problèmes qui se posent et fera des suggestions d'amélioration.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14854B6-5315-417B-8DAF-9188DEAD75EC}"/>
              </a:ext>
            </a:extLst>
          </p:cNvPr>
          <p:cNvSpPr>
            <a:spLocks noGrp="1" noChangeArrowheads="1"/>
          </p:cNvSpPr>
          <p:nvPr>
            <p:ph type="sldNum" sz="quarter" idx="12"/>
          </p:nvPr>
        </p:nvSpPr>
        <p:spPr>
          <a:ln/>
        </p:spPr>
        <p:txBody>
          <a:bodyPr/>
          <a:lstStyle/>
          <a:p>
            <a:fld id="{5B33E7F3-85F7-4FCD-9959-FF066143DD72}" type="slidenum">
              <a:rPr lang="en-US" altLang="en-US"/>
              <a:t>45</a:t>
            </a:fld>
            <a:endParaRPr lang="en-US" altLang="en-US" dirty="0"/>
          </a:p>
        </p:txBody>
      </p:sp>
      <p:sp>
        <p:nvSpPr>
          <p:cNvPr id="108546" name="Rectangle 2">
            <a:extLst>
              <a:ext uri="{FF2B5EF4-FFF2-40B4-BE49-F238E27FC236}">
                <a16:creationId xmlns:a16="http://schemas.microsoft.com/office/drawing/2014/main" id="{93C5E1A1-AD5E-4606-944D-51B33AB506FF}"/>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Le consultant</a:t>
            </a:r>
          </a:p>
        </p:txBody>
      </p:sp>
      <p:sp>
        <p:nvSpPr>
          <p:cNvPr id="108547" name="Rectangle 3">
            <a:extLst>
              <a:ext uri="{FF2B5EF4-FFF2-40B4-BE49-F238E27FC236}">
                <a16:creationId xmlns:a16="http://schemas.microsoft.com/office/drawing/2014/main" id="{96ECB208-60DF-4EC7-9EFF-853C4722DB25}"/>
              </a:ext>
            </a:extLst>
          </p:cNvPr>
          <p:cNvSpPr>
            <a:spLocks noGrp="1" noChangeArrowheads="1"/>
          </p:cNvSpPr>
          <p:nvPr>
            <p:ph type="body" idx="1"/>
          </p:nvPr>
        </p:nvSpPr>
        <p:spPr>
          <a:xfrm>
            <a:off x="457200" y="1439455"/>
            <a:ext cx="8229600" cy="4827586"/>
          </a:xfrm>
        </p:spPr>
        <p:txBody>
          <a:bodyPr/>
          <a:lstStyle/>
          <a:p>
            <a:pPr marL="609600" indent="-609600" eaLnBrk="1" hangingPunct="1">
              <a:buFont typeface="Wingdings" panose="05000000000000000000" pitchFamily="2" charset="2"/>
              <a:buNone/>
              <a:defRPr/>
            </a:pPr>
            <a:r>
              <a:rPr lang="en-US" sz="2800" dirty="0"/>
              <a:t>(d)    Le consultant vérifie la qualité de la traduction afin de s'assurer qu'elle est satisfaisante avant qu'elle ne soit envoyée pour publication. </a:t>
            </a:r>
            <a:r>
              <a:rPr lang="en-US" sz="2800" dirty="0">
                <a:solidFill>
                  <a:srgbClr val="FFC000"/>
                </a:solidFill>
              </a:rPr>
              <a:t>Les éditeurs de la Bible exigent que toutes les traductions des Écritures soient vérifiées et approuvées par un consultant qualifié en traduction de la Bible avant d'être publiées.</a:t>
            </a:r>
          </a:p>
          <a:p>
            <a:pPr marL="609600" indent="-609600" eaLnBrk="1" hangingPunct="1">
              <a:spcBef>
                <a:spcPts val="1800"/>
              </a:spcBef>
              <a:buFont typeface="Wingdings" panose="05000000000000000000" pitchFamily="2" charset="2"/>
              <a:buNone/>
              <a:defRPr/>
            </a:pPr>
            <a:r>
              <a:rPr lang="en-US" sz="2800" dirty="0"/>
              <a:t>(e)    Le consultant guidera l'équipe afin de s'assurer que le manuscrit répond aux exigences de l'éditeur.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1CB7E4B-021E-4BC6-A175-691AEDCC3F44}"/>
              </a:ext>
            </a:extLst>
          </p:cNvPr>
          <p:cNvSpPr>
            <a:spLocks noGrp="1" noChangeArrowheads="1"/>
          </p:cNvSpPr>
          <p:nvPr>
            <p:ph type="sldNum" sz="quarter" idx="12"/>
          </p:nvPr>
        </p:nvSpPr>
        <p:spPr>
          <a:ln/>
        </p:spPr>
        <p:txBody>
          <a:bodyPr/>
          <a:lstStyle/>
          <a:p>
            <a:fld id="{B00727CA-F709-45B7-B222-A2676A26BB94}" type="slidenum">
              <a:rPr lang="en-US" altLang="en-US"/>
              <a:t>46</a:t>
            </a:fld>
            <a:endParaRPr lang="en-US" altLang="en-US" dirty="0"/>
          </a:p>
        </p:txBody>
      </p:sp>
      <p:sp>
        <p:nvSpPr>
          <p:cNvPr id="110594" name="Rectangle 2">
            <a:extLst>
              <a:ext uri="{FF2B5EF4-FFF2-40B4-BE49-F238E27FC236}">
                <a16:creationId xmlns:a16="http://schemas.microsoft.com/office/drawing/2014/main" id="{B2AB14D6-B05B-4D44-8250-503C77D63C9D}"/>
              </a:ext>
            </a:extLst>
          </p:cNvPr>
          <p:cNvSpPr>
            <a:spLocks noGrp="1" noChangeArrowheads="1"/>
          </p:cNvSpPr>
          <p:nvPr>
            <p:ph type="title"/>
          </p:nvPr>
        </p:nvSpPr>
        <p:spPr>
          <a:xfrm>
            <a:off x="457200" y="304800"/>
            <a:ext cx="8229600" cy="990668"/>
          </a:xfrm>
        </p:spPr>
        <p:txBody>
          <a:bodyPr/>
          <a:lstStyle/>
          <a:p>
            <a:pPr eaLnBrk="1" hangingPunct="1">
              <a:defRPr/>
            </a:pPr>
            <a:r>
              <a:rPr lang="en-US" sz="3200" dirty="0">
                <a:solidFill>
                  <a:srgbClr val="FFC000"/>
                </a:solidFill>
              </a:rPr>
              <a:t>Chaque projet est unique</a:t>
            </a:r>
          </a:p>
        </p:txBody>
      </p:sp>
      <p:sp>
        <p:nvSpPr>
          <p:cNvPr id="110595" name="Rectangle 3">
            <a:extLst>
              <a:ext uri="{FF2B5EF4-FFF2-40B4-BE49-F238E27FC236}">
                <a16:creationId xmlns:a16="http://schemas.microsoft.com/office/drawing/2014/main" id="{64D8D39E-3AF3-4E1F-8013-F577F3E68FC9}"/>
              </a:ext>
            </a:extLst>
          </p:cNvPr>
          <p:cNvSpPr>
            <a:spLocks noGrp="1" noChangeArrowheads="1"/>
          </p:cNvSpPr>
          <p:nvPr>
            <p:ph type="body" idx="1"/>
          </p:nvPr>
        </p:nvSpPr>
        <p:spPr>
          <a:xfrm>
            <a:off x="457200" y="1219199"/>
            <a:ext cx="8077200" cy="5050345"/>
          </a:xfrm>
        </p:spPr>
        <p:txBody>
          <a:bodyPr/>
          <a:lstStyle/>
          <a:p>
            <a:pPr marL="457200" indent="-457200" eaLnBrk="1" hangingPunct="1">
              <a:spcBef>
                <a:spcPts val="1200"/>
              </a:spcBef>
              <a:defRPr/>
            </a:pPr>
            <a:r>
              <a:rPr lang="en-US" sz="2800" dirty="0"/>
              <a:t>Les dons et les capacités des personnes impliquées dans chaque projet sont différents. Parfois, une personne peut remplir deux ou plusieurs des rôles décrits ci-dessus. Le travail peut être réparti d'une manière différente de celle décrite ici. </a:t>
            </a:r>
          </a:p>
          <a:p>
            <a:pPr marL="457200" indent="-457200" eaLnBrk="1" hangingPunct="1">
              <a:spcBef>
                <a:spcPts val="1200"/>
              </a:spcBef>
              <a:defRPr/>
            </a:pPr>
            <a:r>
              <a:rPr lang="en-US" sz="2800" dirty="0"/>
              <a:t>Chaque situation est également différente. Dans certaines régions, les églises sont fortes et comptent de nombreux chrétiens actifs. Dans d'autres, les églises sont encore petites, voire inexistantes. </a:t>
            </a:r>
          </a:p>
        </p:txBody>
      </p:sp>
    </p:spTree>
    <p:extLst>
      <p:ext uri="{BB962C8B-B14F-4D97-AF65-F5344CB8AC3E}">
        <p14:creationId xmlns:p14="http://schemas.microsoft.com/office/powerpoint/2010/main" val="2480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1CB7E4B-021E-4BC6-A175-691AEDCC3F44}"/>
              </a:ext>
            </a:extLst>
          </p:cNvPr>
          <p:cNvSpPr>
            <a:spLocks noGrp="1" noChangeArrowheads="1"/>
          </p:cNvSpPr>
          <p:nvPr>
            <p:ph type="sldNum" sz="quarter" idx="12"/>
          </p:nvPr>
        </p:nvSpPr>
        <p:spPr>
          <a:ln/>
        </p:spPr>
        <p:txBody>
          <a:bodyPr/>
          <a:lstStyle/>
          <a:p>
            <a:fld id="{B00727CA-F709-45B7-B222-A2676A26BB94}" type="slidenum">
              <a:rPr lang="en-US" altLang="en-US"/>
              <a:t>47</a:t>
            </a:fld>
            <a:endParaRPr lang="en-US" altLang="en-US" dirty="0"/>
          </a:p>
        </p:txBody>
      </p:sp>
      <p:sp>
        <p:nvSpPr>
          <p:cNvPr id="110595" name="Rectangle 3">
            <a:extLst>
              <a:ext uri="{FF2B5EF4-FFF2-40B4-BE49-F238E27FC236}">
                <a16:creationId xmlns:a16="http://schemas.microsoft.com/office/drawing/2014/main" id="{64D8D39E-3AF3-4E1F-8013-F577F3E68FC9}"/>
              </a:ext>
            </a:extLst>
          </p:cNvPr>
          <p:cNvSpPr>
            <a:spLocks noGrp="1" noChangeArrowheads="1"/>
          </p:cNvSpPr>
          <p:nvPr>
            <p:ph type="body" idx="1"/>
          </p:nvPr>
        </p:nvSpPr>
        <p:spPr>
          <a:xfrm>
            <a:off x="457200" y="1219200"/>
            <a:ext cx="8229600" cy="4343400"/>
          </a:xfrm>
        </p:spPr>
        <p:txBody>
          <a:bodyPr/>
          <a:lstStyle/>
          <a:p>
            <a:pPr marL="457200" indent="-457200" eaLnBrk="1" hangingPunct="1">
              <a:spcBef>
                <a:spcPts val="1200"/>
              </a:spcBef>
              <a:defRPr/>
            </a:pPr>
            <a:r>
              <a:rPr lang="en-US" sz="2800" dirty="0"/>
              <a:t>Au début d'un projet de traduction, il est bon de rédiger une déclaration de vision, parfois appelée « </a:t>
            </a:r>
            <a:r>
              <a:rPr lang="en-US" sz="2800" dirty="0">
                <a:solidFill>
                  <a:srgbClr val="FFC000"/>
                </a:solidFill>
              </a:rPr>
              <a:t>descriptif de projet </a:t>
            </a:r>
            <a:r>
              <a:rPr lang="en-US" sz="2800" dirty="0"/>
              <a:t>» ou « </a:t>
            </a:r>
            <a:r>
              <a:rPr lang="en-US" sz="2800" dirty="0">
                <a:solidFill>
                  <a:srgbClr val="FFC000"/>
                </a:solidFill>
              </a:rPr>
              <a:t>protocole d'accord </a:t>
            </a:r>
            <a:r>
              <a:rPr lang="en-US" sz="2800" dirty="0"/>
              <a:t>».  Ce document décrit les objectifs du projet et présente les engagements convenus entre les églises locales et les autres organisations partenaires.</a:t>
            </a:r>
          </a:p>
          <a:p>
            <a:pPr marL="457200" indent="-457200" eaLnBrk="1" hangingPunct="1">
              <a:spcBef>
                <a:spcPts val="2400"/>
              </a:spcBef>
              <a:defRPr/>
            </a:pPr>
            <a:r>
              <a:rPr lang="en-US" sz="2800" dirty="0">
                <a:solidFill>
                  <a:srgbClr val="FFC000"/>
                </a:solidFill>
              </a:rPr>
              <a:t>Priez, continuez à prier et faites confiance au Seigneur pour vous guider !</a:t>
            </a:r>
          </a:p>
          <a:p>
            <a:pPr marL="457200" indent="-457200" eaLnBrk="1" hangingPunct="1">
              <a:spcBef>
                <a:spcPts val="1200"/>
              </a:spcBef>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A34A9-AD6A-4FD0-93FA-A2921C400879}"/>
              </a:ext>
            </a:extLst>
          </p:cNvPr>
          <p:cNvSpPr txBox="1"/>
          <p:nvPr/>
        </p:nvSpPr>
        <p:spPr>
          <a:xfrm>
            <a:off x="3352800" y="2871787"/>
            <a:ext cx="2392001" cy="707886"/>
          </a:xfrm>
          <a:prstGeom prst="rect">
            <a:avLst/>
          </a:prstGeom>
          <a:noFill/>
        </p:spPr>
        <p:txBody>
          <a:bodyPr wrap="none" rtlCol="0">
            <a:spAutoFit/>
          </a:bodyPr>
          <a:lstStyle/>
          <a:p>
            <a:r>
              <a:rPr lang="en-US" sz="4000" dirty="0">
                <a:solidFill>
                  <a:srgbClr val="FFC000"/>
                </a:solidFill>
                <a:latin typeface="+mn-lt"/>
              </a:rPr>
              <a:t>Fin !</a:t>
            </a:r>
            <a:endParaRPr lang="en-GB" sz="4000" dirty="0">
              <a:solidFill>
                <a:srgbClr val="FFC000"/>
              </a:solidFill>
              <a:latin typeface="+mn-lt"/>
            </a:endParaRPr>
          </a:p>
        </p:txBody>
      </p:sp>
      <p:sp>
        <p:nvSpPr>
          <p:cNvPr id="2" name="Slide Number Placeholder 1">
            <a:extLst>
              <a:ext uri="{FF2B5EF4-FFF2-40B4-BE49-F238E27FC236}">
                <a16:creationId xmlns:a16="http://schemas.microsoft.com/office/drawing/2014/main" id="{5A9205B7-DAE3-41D1-BE41-F11B38737D44}"/>
              </a:ext>
            </a:extLst>
          </p:cNvPr>
          <p:cNvSpPr>
            <a:spLocks noGrp="1"/>
          </p:cNvSpPr>
          <p:nvPr>
            <p:ph type="sldNum" sz="quarter" idx="12"/>
          </p:nvPr>
        </p:nvSpPr>
        <p:spPr/>
        <p:txBody>
          <a:bodyPr/>
          <a:lstStyle/>
          <a:p>
            <a:fld id="{D3D87F57-EBD0-4F41-9481-70C2FC058502}" type="slidenum">
              <a:rPr lang="en-US" altLang="en-US" smtClean="0"/>
              <a:t>48</a:t>
            </a:fld>
            <a:endParaRPr lang="en-US" altLang="en-US" dirty="0"/>
          </a:p>
        </p:txBody>
      </p:sp>
    </p:spTree>
    <p:extLst>
      <p:ext uri="{BB962C8B-B14F-4D97-AF65-F5344CB8AC3E}">
        <p14:creationId xmlns:p14="http://schemas.microsoft.com/office/powerpoint/2010/main" val="190671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F5EC49B-2D05-4F40-A371-1FA0E7E0CAB8}"/>
              </a:ext>
            </a:extLst>
          </p:cNvPr>
          <p:cNvSpPr>
            <a:spLocks noGrp="1" noChangeArrowheads="1"/>
          </p:cNvSpPr>
          <p:nvPr>
            <p:ph type="sldNum" sz="quarter" idx="12"/>
          </p:nvPr>
        </p:nvSpPr>
        <p:spPr>
          <a:ln/>
        </p:spPr>
        <p:txBody>
          <a:bodyPr/>
          <a:lstStyle/>
          <a:p>
            <a:fld id="{CAD307C2-F36C-4392-98AB-EA733331630F}" type="slidenum">
              <a:rPr lang="en-US" altLang="en-US"/>
              <a:t>5</a:t>
            </a:fld>
            <a:endParaRPr lang="en-US" altLang="en-US" dirty="0"/>
          </a:p>
        </p:txBody>
      </p:sp>
      <p:sp>
        <p:nvSpPr>
          <p:cNvPr id="167938" name="Rectangle 2">
            <a:extLst>
              <a:ext uri="{FF2B5EF4-FFF2-40B4-BE49-F238E27FC236}">
                <a16:creationId xmlns:a16="http://schemas.microsoft.com/office/drawing/2014/main" id="{31743A8C-9AEB-4119-BCA7-948AF909A5F5}"/>
              </a:ext>
            </a:extLst>
          </p:cNvPr>
          <p:cNvSpPr>
            <a:spLocks noGrp="1" noChangeArrowheads="1"/>
          </p:cNvSpPr>
          <p:nvPr>
            <p:ph type="title"/>
          </p:nvPr>
        </p:nvSpPr>
        <p:spPr>
          <a:xfrm>
            <a:off x="457200" y="304800"/>
            <a:ext cx="8229600" cy="990600"/>
          </a:xfrm>
        </p:spPr>
        <p:txBody>
          <a:bodyPr/>
          <a:lstStyle/>
          <a:p>
            <a:pPr eaLnBrk="1" hangingPunct="1">
              <a:defRPr/>
            </a:pPr>
            <a:r>
              <a:rPr lang="en-US" b="1" dirty="0">
                <a:solidFill>
                  <a:srgbClr val="FFC000"/>
                </a:solidFill>
              </a:rPr>
              <a:t>Travail d'équipe</a:t>
            </a:r>
          </a:p>
        </p:txBody>
      </p:sp>
      <p:sp>
        <p:nvSpPr>
          <p:cNvPr id="167939" name="Rectangle 3">
            <a:extLst>
              <a:ext uri="{FF2B5EF4-FFF2-40B4-BE49-F238E27FC236}">
                <a16:creationId xmlns:a16="http://schemas.microsoft.com/office/drawing/2014/main" id="{512E00AA-D864-4718-963B-2053F14DA03E}"/>
              </a:ext>
            </a:extLst>
          </p:cNvPr>
          <p:cNvSpPr>
            <a:spLocks noGrp="1" noChangeArrowheads="1"/>
          </p:cNvSpPr>
          <p:nvPr>
            <p:ph type="body" idx="1"/>
          </p:nvPr>
        </p:nvSpPr>
        <p:spPr>
          <a:xfrm>
            <a:off x="457200" y="1447800"/>
            <a:ext cx="8229600" cy="4530725"/>
          </a:xfrm>
        </p:spPr>
        <p:txBody>
          <a:bodyPr/>
          <a:lstStyle/>
          <a:p>
            <a:pPr marL="0" indent="0" eaLnBrk="1" hangingPunct="1">
              <a:buNone/>
              <a:defRPr/>
            </a:pPr>
            <a:r>
              <a:rPr lang="en-US" sz="2800" dirty="0"/>
              <a:t>La tâche de traduire la Bible dans toutes les langues est impossible à accomplir seul. </a:t>
            </a:r>
          </a:p>
          <a:p>
            <a:pPr marL="0" indent="0" eaLnBrk="1" hangingPunct="1">
              <a:spcBef>
                <a:spcPts val="1800"/>
              </a:spcBef>
              <a:buNone/>
              <a:defRPr/>
            </a:pPr>
            <a:r>
              <a:rPr lang="en-US" sz="2800" dirty="0"/>
              <a:t>Cette tâche est trop vaste pour une seule personne et nécessite de nombreuses compétences différentes.</a:t>
            </a:r>
          </a:p>
          <a:p>
            <a:pPr marL="0" indent="0" eaLnBrk="1" hangingPunct="1">
              <a:spcBef>
                <a:spcPts val="1800"/>
              </a:spcBef>
              <a:buNone/>
              <a:defRPr/>
            </a:pPr>
            <a:r>
              <a:rPr lang="en-US" sz="2800" dirty="0"/>
              <a:t>Cette tâche incombe à l'ensemble de l'Église dans la région linguistique concernée et doit être </a:t>
            </a:r>
            <a:br>
              <a:rPr lang="en-US" sz="2800" dirty="0"/>
            </a:br>
            <a:r>
              <a:rPr lang="en-US" sz="2800" dirty="0">
                <a:solidFill>
                  <a:srgbClr val="FFC000"/>
                </a:solidFill>
              </a:rPr>
              <a:t>une équipe de personnes </a:t>
            </a:r>
            <a:r>
              <a:rPr lang="en-US" sz="2800" dirty="0"/>
              <a:t>partageant ce travail.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B2C4276-1B6C-4E3D-90AC-B92E2DB83924}"/>
              </a:ext>
            </a:extLst>
          </p:cNvPr>
          <p:cNvSpPr>
            <a:spLocks noGrp="1" noChangeArrowheads="1"/>
          </p:cNvSpPr>
          <p:nvPr>
            <p:ph type="sldNum" sz="quarter" idx="12"/>
          </p:nvPr>
        </p:nvSpPr>
        <p:spPr>
          <a:ln/>
        </p:spPr>
        <p:txBody>
          <a:bodyPr/>
          <a:lstStyle/>
          <a:p>
            <a:fld id="{53364BCF-964B-430A-8494-DFD6D0C2FBF8}" type="slidenum">
              <a:rPr lang="en-US" altLang="en-US"/>
              <a:t>6</a:t>
            </a:fld>
            <a:endParaRPr lang="en-US" altLang="en-US" dirty="0"/>
          </a:p>
        </p:txBody>
      </p:sp>
      <p:sp>
        <p:nvSpPr>
          <p:cNvPr id="10242" name="Rectangle 2">
            <a:extLst>
              <a:ext uri="{FF2B5EF4-FFF2-40B4-BE49-F238E27FC236}">
                <a16:creationId xmlns:a16="http://schemas.microsoft.com/office/drawing/2014/main" id="{F15DDA10-AE85-4BE9-AA44-C0CAE7822872}"/>
              </a:ext>
            </a:extLst>
          </p:cNvPr>
          <p:cNvSpPr>
            <a:spLocks noGrp="1" noChangeArrowheads="1"/>
          </p:cNvSpPr>
          <p:nvPr>
            <p:ph type="title"/>
          </p:nvPr>
        </p:nvSpPr>
        <p:spPr>
          <a:xfrm>
            <a:off x="457200" y="304800"/>
            <a:ext cx="8229600" cy="990600"/>
          </a:xfrm>
        </p:spPr>
        <p:txBody>
          <a:bodyPr/>
          <a:lstStyle/>
          <a:p>
            <a:pPr eaLnBrk="1" hangingPunct="1">
              <a:defRPr/>
            </a:pPr>
            <a:r>
              <a:rPr lang="en-US" b="1" dirty="0">
                <a:solidFill>
                  <a:srgbClr val="FFC000"/>
                </a:solidFill>
              </a:rPr>
              <a:t>Travail d'équipe</a:t>
            </a:r>
          </a:p>
        </p:txBody>
      </p:sp>
      <p:sp>
        <p:nvSpPr>
          <p:cNvPr id="10243" name="Rectangle 3">
            <a:extLst>
              <a:ext uri="{FF2B5EF4-FFF2-40B4-BE49-F238E27FC236}">
                <a16:creationId xmlns:a16="http://schemas.microsoft.com/office/drawing/2014/main" id="{6E4E4776-7097-4C6C-9525-699FB0A216C6}"/>
              </a:ext>
            </a:extLst>
          </p:cNvPr>
          <p:cNvSpPr>
            <a:spLocks noGrp="1" noChangeArrowheads="1"/>
          </p:cNvSpPr>
          <p:nvPr>
            <p:ph type="body" idx="1"/>
          </p:nvPr>
        </p:nvSpPr>
        <p:spPr>
          <a:xfrm>
            <a:off x="571500" y="1524000"/>
            <a:ext cx="8001000" cy="4504666"/>
          </a:xfrm>
        </p:spPr>
        <p:txBody>
          <a:bodyPr/>
          <a:lstStyle/>
          <a:p>
            <a:pPr marL="0" indent="0" eaLnBrk="1" hangingPunct="1">
              <a:buNone/>
              <a:defRPr/>
            </a:pPr>
            <a:r>
              <a:rPr lang="en-US" dirty="0"/>
              <a:t>Une tâche aussi importante ne peut être menée à bien que si toute l'équipe travaille ensemble.</a:t>
            </a:r>
          </a:p>
          <a:p>
            <a:pPr marL="0" indent="0" eaLnBrk="1" hangingPunct="1">
              <a:spcBef>
                <a:spcPts val="1800"/>
              </a:spcBef>
              <a:buNone/>
              <a:defRPr/>
            </a:pPr>
            <a:r>
              <a:rPr lang="en-US" dirty="0"/>
              <a:t>Chaque membre de l'équipe doit connaître son rôle et s'y conformer fidèlement.</a:t>
            </a:r>
          </a:p>
          <a:p>
            <a:pPr marL="0" indent="0" eaLnBrk="1" hangingPunct="1">
              <a:spcBef>
                <a:spcPts val="1800"/>
              </a:spcBef>
              <a:buNone/>
              <a:defRPr/>
            </a:pPr>
            <a:r>
              <a:rPr lang="en-US" dirty="0"/>
              <a:t>Chaque membre de l'équipe doit être prêt à donner de son temps et à travailler dur.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FEABD46-7D5D-4C9C-AD6F-4DA405F912A4}"/>
              </a:ext>
            </a:extLst>
          </p:cNvPr>
          <p:cNvSpPr>
            <a:spLocks noGrp="1" noChangeArrowheads="1"/>
          </p:cNvSpPr>
          <p:nvPr>
            <p:ph type="sldNum" sz="quarter" idx="12"/>
          </p:nvPr>
        </p:nvSpPr>
        <p:spPr>
          <a:ln/>
        </p:spPr>
        <p:txBody>
          <a:bodyPr/>
          <a:lstStyle/>
          <a:p>
            <a:fld id="{0958E16B-4302-47FC-A3C9-FBC60F6D76DB}" type="slidenum">
              <a:rPr lang="en-US" altLang="en-US"/>
              <a:t>7</a:t>
            </a:fld>
            <a:endParaRPr lang="en-US" altLang="en-US" dirty="0"/>
          </a:p>
        </p:txBody>
      </p:sp>
      <p:sp>
        <p:nvSpPr>
          <p:cNvPr id="12290" name="Rectangle 2">
            <a:extLst>
              <a:ext uri="{FF2B5EF4-FFF2-40B4-BE49-F238E27FC236}">
                <a16:creationId xmlns:a16="http://schemas.microsoft.com/office/drawing/2014/main" id="{B87713DC-9CFC-46C0-8544-59233D460E6A}"/>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Qui sera nécessaire dans l'équipe ?</a:t>
            </a:r>
          </a:p>
        </p:txBody>
      </p:sp>
      <p:sp>
        <p:nvSpPr>
          <p:cNvPr id="12291" name="Rectangle 3">
            <a:extLst>
              <a:ext uri="{FF2B5EF4-FFF2-40B4-BE49-F238E27FC236}">
                <a16:creationId xmlns:a16="http://schemas.microsoft.com/office/drawing/2014/main" id="{720CD340-52BB-4054-89A7-F771F1DC9310}"/>
              </a:ext>
            </a:extLst>
          </p:cNvPr>
          <p:cNvSpPr>
            <a:spLocks noGrp="1" noChangeArrowheads="1"/>
          </p:cNvSpPr>
          <p:nvPr>
            <p:ph type="body" idx="1"/>
          </p:nvPr>
        </p:nvSpPr>
        <p:spPr>
          <a:xfrm>
            <a:off x="457200" y="1600200"/>
            <a:ext cx="8382000" cy="4724400"/>
          </a:xfrm>
        </p:spPr>
        <p:txBody>
          <a:bodyPr/>
          <a:lstStyle/>
          <a:p>
            <a:pPr eaLnBrk="1" hangingPunct="1">
              <a:defRPr/>
            </a:pPr>
            <a:r>
              <a:rPr lang="en-US" dirty="0"/>
              <a:t>Comité de planification de la traduction</a:t>
            </a:r>
          </a:p>
          <a:p>
            <a:pPr eaLnBrk="1" hangingPunct="1">
              <a:spcBef>
                <a:spcPts val="1200"/>
              </a:spcBef>
              <a:defRPr/>
            </a:pPr>
            <a:r>
              <a:rPr lang="en-US" dirty="0"/>
              <a:t>Pasteurs et responsables d'église</a:t>
            </a:r>
          </a:p>
          <a:p>
            <a:pPr eaLnBrk="1" hangingPunct="1">
              <a:spcBef>
                <a:spcPts val="1200"/>
              </a:spcBef>
              <a:defRPr/>
            </a:pPr>
            <a:r>
              <a:rPr lang="en-US" dirty="0"/>
              <a:t>Coordinateur du projet </a:t>
            </a:r>
          </a:p>
          <a:p>
            <a:pPr eaLnBrk="1" hangingPunct="1">
              <a:spcBef>
                <a:spcPts val="1200"/>
              </a:spcBef>
              <a:defRPr/>
            </a:pPr>
            <a:r>
              <a:rPr lang="en-US" dirty="0"/>
              <a:t>Traducteurs</a:t>
            </a:r>
          </a:p>
          <a:p>
            <a:pPr eaLnBrk="1" hangingPunct="1">
              <a:spcBef>
                <a:spcPts val="1200"/>
              </a:spcBef>
              <a:defRPr/>
            </a:pPr>
            <a:r>
              <a:rPr lang="en-US" dirty="0"/>
              <a:t>Secrétaire (maîtrisant l'informatique)</a:t>
            </a:r>
          </a:p>
          <a:p>
            <a:pPr eaLnBrk="1" hangingPunct="1">
              <a:spcBef>
                <a:spcPts val="1200"/>
              </a:spcBef>
              <a:defRPr/>
            </a:pPr>
            <a:r>
              <a:rPr lang="en-US" dirty="0"/>
              <a:t>Réviseurs et testeurs</a:t>
            </a:r>
          </a:p>
          <a:p>
            <a:pPr eaLnBrk="1" hangingPunct="1">
              <a:spcBef>
                <a:spcPts val="1200"/>
              </a:spcBef>
              <a:defRPr/>
            </a:pPr>
            <a:r>
              <a:rPr lang="en-US" dirty="0"/>
              <a:t>Consultant en traduction (en visite)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E7605ABE-E801-43AC-AA66-C4DD43C3767E}"/>
              </a:ext>
            </a:extLst>
          </p:cNvPr>
          <p:cNvSpPr>
            <a:spLocks noGrp="1" noChangeArrowheads="1"/>
          </p:cNvSpPr>
          <p:nvPr>
            <p:ph type="sldNum" sz="quarter" idx="12"/>
          </p:nvPr>
        </p:nvSpPr>
        <p:spPr>
          <a:ln/>
        </p:spPr>
        <p:txBody>
          <a:bodyPr/>
          <a:lstStyle/>
          <a:p>
            <a:fld id="{61905332-0105-444C-A97A-3232CB1E74B1}" type="slidenum">
              <a:rPr lang="en-US" altLang="en-US"/>
              <a:t>8</a:t>
            </a:fld>
            <a:endParaRPr lang="en-US" altLang="en-US" dirty="0"/>
          </a:p>
        </p:txBody>
      </p:sp>
      <p:sp>
        <p:nvSpPr>
          <p:cNvPr id="14338" name="Rectangle 2">
            <a:extLst>
              <a:ext uri="{FF2B5EF4-FFF2-40B4-BE49-F238E27FC236}">
                <a16:creationId xmlns:a16="http://schemas.microsoft.com/office/drawing/2014/main" id="{1EDD1C58-18AC-48C2-B8BD-9A7A124D99EB}"/>
              </a:ext>
            </a:extLst>
          </p:cNvPr>
          <p:cNvSpPr>
            <a:spLocks noGrp="1" noChangeArrowheads="1"/>
          </p:cNvSpPr>
          <p:nvPr>
            <p:ph type="title"/>
          </p:nvPr>
        </p:nvSpPr>
        <p:spPr>
          <a:xfrm>
            <a:off x="445225" y="303212"/>
            <a:ext cx="8229600" cy="992188"/>
          </a:xfrm>
        </p:spPr>
        <p:txBody>
          <a:bodyPr/>
          <a:lstStyle/>
          <a:p>
            <a:pPr eaLnBrk="1" hangingPunct="1">
              <a:defRPr/>
            </a:pPr>
            <a:r>
              <a:rPr lang="en-US" dirty="0">
                <a:solidFill>
                  <a:srgbClr val="FFC000"/>
                </a:solidFill>
              </a:rPr>
              <a:t>Travail d'équipe</a:t>
            </a:r>
          </a:p>
        </p:txBody>
      </p:sp>
      <p:sp>
        <p:nvSpPr>
          <p:cNvPr id="14339" name="Rectangle 3">
            <a:extLst>
              <a:ext uri="{FF2B5EF4-FFF2-40B4-BE49-F238E27FC236}">
                <a16:creationId xmlns:a16="http://schemas.microsoft.com/office/drawing/2014/main" id="{484D2512-8F47-4A0D-A272-7DB6A7D53A0C}"/>
              </a:ext>
            </a:extLst>
          </p:cNvPr>
          <p:cNvSpPr>
            <a:spLocks noGrp="1" noChangeArrowheads="1"/>
          </p:cNvSpPr>
          <p:nvPr>
            <p:ph type="body" idx="1"/>
          </p:nvPr>
        </p:nvSpPr>
        <p:spPr>
          <a:xfrm>
            <a:off x="471790" y="1600200"/>
            <a:ext cx="8367409" cy="4724400"/>
          </a:xfrm>
        </p:spPr>
        <p:txBody>
          <a:bodyPr/>
          <a:lstStyle/>
          <a:p>
            <a:pPr marL="0" indent="0" eaLnBrk="1" hangingPunct="1">
              <a:buNone/>
              <a:defRPr/>
            </a:pPr>
            <a:r>
              <a:rPr lang="en-US" dirty="0"/>
              <a:t>L'équipe de traduction est composée de membres des églises et de la communauté.</a:t>
            </a:r>
          </a:p>
          <a:p>
            <a:pPr marL="0" indent="0" eaLnBrk="1" hangingPunct="1">
              <a:spcBef>
                <a:spcPct val="60000"/>
              </a:spcBef>
              <a:buNone/>
              <a:defRPr/>
            </a:pPr>
            <a:r>
              <a:rPr lang="en-US" dirty="0"/>
              <a:t>Tout est fait dans un contexte de coopération étroite et de responsabilité commune avec les églises et la communauté locale.</a:t>
            </a:r>
          </a:p>
          <a:p>
            <a:pPr marL="0" indent="0" eaLnBrk="1" hangingPunct="1">
              <a:spcBef>
                <a:spcPct val="60000"/>
              </a:spcBef>
              <a:buNone/>
              <a:defRPr/>
            </a:pPr>
            <a:r>
              <a:rPr lang="en-US" dirty="0">
                <a:solidFill>
                  <a:srgbClr val="FFC000"/>
                </a:solidFill>
              </a:rPr>
              <a:t>Le travail ne peut être couronné de succès que s'il est accompli dans la prière, avec l'aide et le soutien du Saint-Esprit.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DD31D4F-2ED5-45F4-B854-F2C9C04A68E1}"/>
              </a:ext>
            </a:extLst>
          </p:cNvPr>
          <p:cNvSpPr>
            <a:spLocks noGrp="1" noChangeArrowheads="1"/>
          </p:cNvSpPr>
          <p:nvPr>
            <p:ph type="sldNum" sz="quarter" idx="12"/>
          </p:nvPr>
        </p:nvSpPr>
        <p:spPr>
          <a:ln/>
        </p:spPr>
        <p:txBody>
          <a:bodyPr/>
          <a:lstStyle/>
          <a:p>
            <a:fld id="{C7941E38-30AB-492B-B2CB-B3E524489D79}" type="slidenum">
              <a:rPr lang="en-US" altLang="en-US"/>
              <a:t>9</a:t>
            </a:fld>
            <a:endParaRPr lang="en-US" altLang="en-US" dirty="0"/>
          </a:p>
        </p:txBody>
      </p:sp>
      <p:sp>
        <p:nvSpPr>
          <p:cNvPr id="14338" name="Rectangle 2">
            <a:extLst>
              <a:ext uri="{FF2B5EF4-FFF2-40B4-BE49-F238E27FC236}">
                <a16:creationId xmlns:a16="http://schemas.microsoft.com/office/drawing/2014/main" id="{13AA25EF-44DE-4755-A1CC-11B141DF5BFF}"/>
              </a:ext>
            </a:extLst>
          </p:cNvPr>
          <p:cNvSpPr>
            <a:spLocks noGrp="1" noChangeArrowheads="1"/>
          </p:cNvSpPr>
          <p:nvPr>
            <p:ph type="title"/>
          </p:nvPr>
        </p:nvSpPr>
        <p:spPr>
          <a:xfrm>
            <a:off x="457200" y="123217"/>
            <a:ext cx="8229600" cy="1139825"/>
          </a:xfrm>
        </p:spPr>
        <p:txBody>
          <a:bodyPr/>
          <a:lstStyle/>
          <a:p>
            <a:pPr eaLnBrk="1" hangingPunct="1">
              <a:defRPr/>
            </a:pPr>
            <a:r>
              <a:rPr lang="en-US" dirty="0"/>
              <a:t>Une séance d'entraînement en cours</a:t>
            </a:r>
          </a:p>
        </p:txBody>
      </p:sp>
      <p:pic>
        <p:nvPicPr>
          <p:cNvPr id="10243" name="Picture 4">
            <a:extLst>
              <a:ext uri="{FF2B5EF4-FFF2-40B4-BE49-F238E27FC236}">
                <a16:creationId xmlns:a16="http://schemas.microsoft.com/office/drawing/2014/main" id="{22346C49-0930-420A-9C75-5C667461D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97" t="6879" r="19308" b="13644"/>
          <a:stretch>
            <a:fillRect/>
          </a:stretch>
        </p:blipFill>
        <p:spPr bwMode="auto">
          <a:xfrm>
            <a:off x="457200" y="1177047"/>
            <a:ext cx="8229600" cy="56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42_Planning_a_translation_project-Roles_and_responsibilities</Template>
  <TotalTime>0</TotalTime>
  <Words>2982</Words>
  <Application>Microsoft Office PowerPoint</Application>
  <PresentationFormat>On-screen Show (4:3)</PresentationFormat>
  <Paragraphs>290</Paragraphs>
  <Slides>48</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Comic Sans MS</vt:lpstr>
      <vt:lpstr>Wingdings</vt:lpstr>
      <vt:lpstr>Orbit</vt:lpstr>
      <vt:lpstr>PowerPoint Presentation</vt:lpstr>
      <vt:lpstr>Planification d'un projet de traduction de la Bible</vt:lpstr>
      <vt:lpstr>Aperçu</vt:lpstr>
      <vt:lpstr>PowerPoint Presentation</vt:lpstr>
      <vt:lpstr>Travail d'équipe</vt:lpstr>
      <vt:lpstr>Travail d'équipe</vt:lpstr>
      <vt:lpstr>Qui sera nécessaire dans l'équipe ?</vt:lpstr>
      <vt:lpstr>Travail d'équipe</vt:lpstr>
      <vt:lpstr>Une séance d'entraînement en cours</vt:lpstr>
      <vt:lpstr>Les diapositives suivantes expliquent les responsabilités des différentes parties de l'équipe :</vt:lpstr>
      <vt:lpstr>Les églises et la communauté</vt:lpstr>
      <vt:lpstr>Pasteurs et responsables d'églises</vt:lpstr>
      <vt:lpstr>Pasteurs et responsables d'églises</vt:lpstr>
      <vt:lpstr>Le comité de planification de la traduction</vt:lpstr>
      <vt:lpstr>Le comité de planification de la traduction</vt:lpstr>
      <vt:lpstr>Le comité de planification de la traduction</vt:lpstr>
      <vt:lpstr>Le comité de planification de la traduction</vt:lpstr>
      <vt:lpstr>Le coordinateur de projet</vt:lpstr>
      <vt:lpstr>Le coordinateur de projet</vt:lpstr>
      <vt:lpstr>Les traducteurs</vt:lpstr>
      <vt:lpstr>Les traducteurs - qualifications</vt:lpstr>
      <vt:lpstr>Les traducteurs - qualifications</vt:lpstr>
      <vt:lpstr>Les traducteurs - qualifications</vt:lpstr>
      <vt:lpstr>Les traducteurs - qualifications</vt:lpstr>
      <vt:lpstr>N'oubliez pas : la traduction est un travail d'équipe</vt:lpstr>
      <vt:lpstr>Les traducteurs - responsabilités</vt:lpstr>
      <vt:lpstr>Les traducteurs - responsabilités</vt:lpstr>
      <vt:lpstr>Les traducteurs - formation</vt:lpstr>
      <vt:lpstr>Les traducteurs – charge de travail</vt:lpstr>
      <vt:lpstr>Le secrétaire (maîtrisant l'informatique)</vt:lpstr>
      <vt:lpstr>Le secrétaire</vt:lpstr>
      <vt:lpstr>La secrétaire</vt:lpstr>
      <vt:lpstr>Les évaluateurs</vt:lpstr>
      <vt:lpstr>Les évaluateurs</vt:lpstr>
      <vt:lpstr>Les évaluateurs</vt:lpstr>
      <vt:lpstr>Les évaluateurs</vt:lpstr>
      <vt:lpstr>Les évaluateurs</vt:lpstr>
      <vt:lpstr>Les réviseurs</vt:lpstr>
      <vt:lpstr>Les évaluateurs</vt:lpstr>
      <vt:lpstr>Les testeurs</vt:lpstr>
      <vt:lpstr>Les testeurs</vt:lpstr>
      <vt:lpstr>Le consultant</vt:lpstr>
      <vt:lpstr>Le consultant</vt:lpstr>
      <vt:lpstr>Le consultant</vt:lpstr>
      <vt:lpstr>Le consultant</vt:lpstr>
      <vt:lpstr>Chaque projet est unique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Barnwell</dc:creator>
  <cp:keywords>, docId:7BF9FD4D760BE354DD6ABDAEC971843F</cp:keywords>
  <cp:lastModifiedBy>Drew Maust</cp:lastModifiedBy>
  <cp:revision>59</cp:revision>
  <dcterms:created xsi:type="dcterms:W3CDTF">2018-12-14T08:47:26Z</dcterms:created>
  <dcterms:modified xsi:type="dcterms:W3CDTF">2025-07-14T11:24:37Z</dcterms:modified>
</cp:coreProperties>
</file>