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50"/>
  </p:notesMasterIdLst>
  <p:sldIdLst>
    <p:sldId id="352" r:id="rId2"/>
    <p:sldId id="341" r:id="rId3"/>
    <p:sldId id="342" r:id="rId4"/>
    <p:sldId id="343" r:id="rId5"/>
    <p:sldId id="344" r:id="rId6"/>
    <p:sldId id="345" r:id="rId7"/>
    <p:sldId id="346" r:id="rId8"/>
    <p:sldId id="347" r:id="rId9"/>
    <p:sldId id="348" r:id="rId10"/>
    <p:sldId id="261" r:id="rId11"/>
    <p:sldId id="262" r:id="rId12"/>
    <p:sldId id="293" r:id="rId13"/>
    <p:sldId id="294" r:id="rId14"/>
    <p:sldId id="263" r:id="rId15"/>
    <p:sldId id="265" r:id="rId16"/>
    <p:sldId id="266" r:id="rId17"/>
    <p:sldId id="267" r:id="rId18"/>
    <p:sldId id="336" r:id="rId19"/>
    <p:sldId id="349" r:id="rId20"/>
    <p:sldId id="264" r:id="rId21"/>
    <p:sldId id="268" r:id="rId22"/>
    <p:sldId id="269" r:id="rId23"/>
    <p:sldId id="270" r:id="rId24"/>
    <p:sldId id="271" r:id="rId25"/>
    <p:sldId id="272" r:id="rId26"/>
    <p:sldId id="273" r:id="rId27"/>
    <p:sldId id="274" r:id="rId28"/>
    <p:sldId id="275" r:id="rId29"/>
    <p:sldId id="276" r:id="rId30"/>
    <p:sldId id="354" r:id="rId31"/>
    <p:sldId id="278" r:id="rId32"/>
    <p:sldId id="280" r:id="rId33"/>
    <p:sldId id="286" r:id="rId34"/>
    <p:sldId id="287" r:id="rId35"/>
    <p:sldId id="289" r:id="rId36"/>
    <p:sldId id="288" r:id="rId37"/>
    <p:sldId id="290" r:id="rId38"/>
    <p:sldId id="291" r:id="rId39"/>
    <p:sldId id="292" r:id="rId40"/>
    <p:sldId id="355" r:id="rId41"/>
    <p:sldId id="283" r:id="rId42"/>
    <p:sldId id="301" r:id="rId43"/>
    <p:sldId id="302" r:id="rId44"/>
    <p:sldId id="303" r:id="rId45"/>
    <p:sldId id="304" r:id="rId46"/>
    <p:sldId id="351" r:id="rId47"/>
    <p:sldId id="305" r:id="rId48"/>
    <p:sldId id="350"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003" autoAdjust="0"/>
    <p:restoredTop sz="83945" autoAdjust="0"/>
  </p:normalViewPr>
  <p:slideViewPr>
    <p:cSldViewPr>
      <p:cViewPr varScale="1">
        <p:scale>
          <a:sx n="68" d="100"/>
          <a:sy n="68" d="100"/>
        </p:scale>
        <p:origin x="1637" y="58"/>
      </p:cViewPr>
      <p:guideLst>
        <p:guide orient="horz" pos="2160"/>
        <p:guide pos="2880"/>
      </p:guideLst>
    </p:cSldViewPr>
  </p:slideViewPr>
  <p:outlineViewPr>
    <p:cViewPr>
      <p:scale>
        <a:sx n="33" d="100"/>
        <a:sy n="33" d="100"/>
      </p:scale>
      <p:origin x="0" y="-16766"/>
    </p:cViewPr>
  </p:outlineViewPr>
  <p:notesTextViewPr>
    <p:cViewPr>
      <p:scale>
        <a:sx n="3" d="2"/>
        <a:sy n="3" d="2"/>
      </p:scale>
      <p:origin x="0" y="0"/>
    </p:cViewPr>
  </p:notesTextViewPr>
  <p:sorterViewPr>
    <p:cViewPr>
      <p:scale>
        <a:sx n="119" d="100"/>
        <a:sy n="119" d="100"/>
      </p:scale>
      <p:origin x="0" y="-15667"/>
    </p:cViewPr>
  </p:sorterViewPr>
  <p:notesViewPr>
    <p:cSldViewPr>
      <p:cViewPr varScale="1">
        <p:scale>
          <a:sx n="71" d="100"/>
          <a:sy n="71" d="100"/>
        </p:scale>
        <p:origin x="3029"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410BBFD-4E64-4278-99F8-81F3BAF9C569}"/>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cs typeface="Arial" charset="0"/>
              </a:defRPr>
            </a:lvl1pPr>
          </a:lstStyle>
          <a:p>
            <a:pPr>
              <a:defRPr/>
            </a:pPr>
            <a:endParaRPr lang="en-US" dirty="0"/>
          </a:p>
        </p:txBody>
      </p:sp>
      <p:sp>
        <p:nvSpPr>
          <p:cNvPr id="3075" name="Rectangle 3">
            <a:extLst>
              <a:ext uri="{FF2B5EF4-FFF2-40B4-BE49-F238E27FC236}">
                <a16:creationId xmlns:a16="http://schemas.microsoft.com/office/drawing/2014/main" id="{C1EBC313-658E-44EF-A8D6-1D94C3F68492}"/>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cs typeface="Arial" charset="0"/>
              </a:defRPr>
            </a:lvl1pPr>
          </a:lstStyle>
          <a:p>
            <a:pPr>
              <a:defRPr/>
            </a:pPr>
            <a:endParaRPr lang="en-US" dirty="0"/>
          </a:p>
        </p:txBody>
      </p:sp>
      <p:sp>
        <p:nvSpPr>
          <p:cNvPr id="51204" name="Rectangle 4">
            <a:extLst>
              <a:ext uri="{FF2B5EF4-FFF2-40B4-BE49-F238E27FC236}">
                <a16:creationId xmlns:a16="http://schemas.microsoft.com/office/drawing/2014/main" id="{C7E707ED-3867-48A9-9E9C-D4EC017F7DF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8C38166A-8613-490E-955C-EE4DB7723829}"/>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19A2B54D-56F7-49DB-881B-23830B26E4FE}"/>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cs typeface="Arial" charset="0"/>
              </a:defRPr>
            </a:lvl1pPr>
          </a:lstStyle>
          <a:p>
            <a:pPr>
              <a:defRPr/>
            </a:pPr>
            <a:endParaRPr lang="en-US" dirty="0"/>
          </a:p>
        </p:txBody>
      </p:sp>
      <p:sp>
        <p:nvSpPr>
          <p:cNvPr id="3079" name="Rectangle 7">
            <a:extLst>
              <a:ext uri="{FF2B5EF4-FFF2-40B4-BE49-F238E27FC236}">
                <a16:creationId xmlns:a16="http://schemas.microsoft.com/office/drawing/2014/main" id="{31A6A119-12C3-4D31-BD56-62E14F1F4A8A}"/>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369FF33-1C14-424F-B794-82C0BF69AB2F}" type="slidenum">
              <a:rPr lang="en-US" altLang="en-US"/>
              <a:pPr/>
              <a:t>‹#›</a:t>
            </a:fld>
            <a:endParaRPr lang="en-US" altLang="en-US" dirty="0"/>
          </a:p>
        </p:txBody>
      </p:sp>
    </p:spTree>
    <p:extLst>
      <p:ext uri="{BB962C8B-B14F-4D97-AF65-F5344CB8AC3E}">
        <p14:creationId xmlns:p14="http://schemas.microsoft.com/office/powerpoint/2010/main" val="26566425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1ABA5645-1827-4DDF-A360-B5ABBEBA6E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C4617FB-7CE6-4B04-9E36-62BB269BEF5E}" type="slidenum">
              <a:rPr lang="en-US" altLang="en-US"/>
              <a:pPr eaLnBrk="1" hangingPunct="1"/>
              <a:t>2</a:t>
            </a:fld>
            <a:endParaRPr lang="en-US" altLang="en-US" dirty="0"/>
          </a:p>
        </p:txBody>
      </p:sp>
      <p:sp>
        <p:nvSpPr>
          <p:cNvPr id="52227" name="Rectangle 2">
            <a:extLst>
              <a:ext uri="{FF2B5EF4-FFF2-40B4-BE49-F238E27FC236}">
                <a16:creationId xmlns:a16="http://schemas.microsoft.com/office/drawing/2014/main" id="{B1EB8643-4D24-4F2A-ACE2-FAB5DA6522E9}"/>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D5F10706-BF66-4681-9812-17E09E2E9D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8456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4F267703-2895-44D2-8F06-55CF48754A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CDBF906-6AD0-446E-9892-D5C63EDD7C49}" type="slidenum">
              <a:rPr lang="en-US" altLang="en-US"/>
              <a:pPr eaLnBrk="1" hangingPunct="1"/>
              <a:t>11</a:t>
            </a:fld>
            <a:endParaRPr lang="en-US" altLang="en-US" dirty="0"/>
          </a:p>
        </p:txBody>
      </p:sp>
      <p:sp>
        <p:nvSpPr>
          <p:cNvPr id="61443" name="Rectangle 2">
            <a:extLst>
              <a:ext uri="{FF2B5EF4-FFF2-40B4-BE49-F238E27FC236}">
                <a16:creationId xmlns:a16="http://schemas.microsoft.com/office/drawing/2014/main" id="{0915A6D1-F723-4414-8D42-AF81EA95D166}"/>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B31A8852-1EF5-4278-BD20-5618BC3BBD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5983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88B66D0A-D397-42CC-9606-771BD3F0AC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CA98DF5-44DB-4E07-BF09-B89F1FA84FBC}" type="slidenum">
              <a:rPr lang="en-US" altLang="en-US"/>
              <a:pPr eaLnBrk="1" hangingPunct="1"/>
              <a:t>12</a:t>
            </a:fld>
            <a:endParaRPr lang="en-US" altLang="en-US" dirty="0"/>
          </a:p>
        </p:txBody>
      </p:sp>
      <p:sp>
        <p:nvSpPr>
          <p:cNvPr id="92163" name="Rectangle 2">
            <a:extLst>
              <a:ext uri="{FF2B5EF4-FFF2-40B4-BE49-F238E27FC236}">
                <a16:creationId xmlns:a16="http://schemas.microsoft.com/office/drawing/2014/main" id="{EE5822AD-315A-4D2C-9ABA-DF76AE9857EA}"/>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B6B0AF19-19B7-4132-BD84-1945C5AE11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0112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BB549125-36A9-4A5F-A26C-4C21A2978E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240C58-E5E3-47AB-ACB6-409AC2B31E16}" type="slidenum">
              <a:rPr lang="en-US" altLang="en-US"/>
              <a:pPr eaLnBrk="1" hangingPunct="1"/>
              <a:t>13</a:t>
            </a:fld>
            <a:endParaRPr lang="en-US" altLang="en-US" dirty="0"/>
          </a:p>
        </p:txBody>
      </p:sp>
      <p:sp>
        <p:nvSpPr>
          <p:cNvPr id="93187" name="Rectangle 2">
            <a:extLst>
              <a:ext uri="{FF2B5EF4-FFF2-40B4-BE49-F238E27FC236}">
                <a16:creationId xmlns:a16="http://schemas.microsoft.com/office/drawing/2014/main" id="{9321AFE2-DDA0-42C1-B97D-FB1000E07128}"/>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73068966-2F1E-4165-9F47-0DBC2223FE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809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D128A10E-E761-49DF-B4D3-4A19290336E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DB79417-1D06-4CBF-81DF-6F6F65714DD1}" type="slidenum">
              <a:rPr lang="en-US" altLang="en-US"/>
              <a:pPr eaLnBrk="1" hangingPunct="1"/>
              <a:t>14</a:t>
            </a:fld>
            <a:endParaRPr lang="en-US" altLang="en-US" dirty="0"/>
          </a:p>
        </p:txBody>
      </p:sp>
      <p:sp>
        <p:nvSpPr>
          <p:cNvPr id="62467" name="Rectangle 2">
            <a:extLst>
              <a:ext uri="{FF2B5EF4-FFF2-40B4-BE49-F238E27FC236}">
                <a16:creationId xmlns:a16="http://schemas.microsoft.com/office/drawing/2014/main" id="{46E0EBED-815A-4C66-9414-F9EDB543D8D1}"/>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7D422687-37FA-425A-B19C-398B32EA8A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1664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F75EBECA-86D0-46F2-BF4E-CA1E5E1A8F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D0EED97-96E4-4F92-B716-9C4EE9E7ED37}" type="slidenum">
              <a:rPr lang="en-US" altLang="en-US"/>
              <a:pPr eaLnBrk="1" hangingPunct="1"/>
              <a:t>15</a:t>
            </a:fld>
            <a:endParaRPr lang="en-US" altLang="en-US" dirty="0"/>
          </a:p>
        </p:txBody>
      </p:sp>
      <p:sp>
        <p:nvSpPr>
          <p:cNvPr id="63491" name="Rectangle 2">
            <a:extLst>
              <a:ext uri="{FF2B5EF4-FFF2-40B4-BE49-F238E27FC236}">
                <a16:creationId xmlns:a16="http://schemas.microsoft.com/office/drawing/2014/main" id="{5490E388-DF40-44C1-8688-6EC56E47F7DA}"/>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830D62C8-CF7F-4DB8-999A-A575B23076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8425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BC4EFFA7-D758-4FC4-8836-E198ECD92D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1AD2532-7B9D-4B5A-AD9D-8A68EBEAD8C9}" type="slidenum">
              <a:rPr lang="en-US" altLang="en-US"/>
              <a:pPr eaLnBrk="1" hangingPunct="1"/>
              <a:t>16</a:t>
            </a:fld>
            <a:endParaRPr lang="en-US" altLang="en-US" dirty="0"/>
          </a:p>
        </p:txBody>
      </p:sp>
      <p:sp>
        <p:nvSpPr>
          <p:cNvPr id="64515" name="Rectangle 2">
            <a:extLst>
              <a:ext uri="{FF2B5EF4-FFF2-40B4-BE49-F238E27FC236}">
                <a16:creationId xmlns:a16="http://schemas.microsoft.com/office/drawing/2014/main" id="{DD90DDE5-3F31-4C5D-99F0-B205DF96A411}"/>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89898B16-E82C-4F90-B949-1037D957BC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940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0DCB6F29-2D16-4B40-96F4-2F18720C47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6116435-48B0-4677-BE12-5BFB9E5BFE1B}" type="slidenum">
              <a:rPr lang="en-US" altLang="en-US"/>
              <a:pPr eaLnBrk="1" hangingPunct="1"/>
              <a:t>17</a:t>
            </a:fld>
            <a:endParaRPr lang="en-US" altLang="en-US" dirty="0"/>
          </a:p>
        </p:txBody>
      </p:sp>
      <p:sp>
        <p:nvSpPr>
          <p:cNvPr id="65539" name="Rectangle 2">
            <a:extLst>
              <a:ext uri="{FF2B5EF4-FFF2-40B4-BE49-F238E27FC236}">
                <a16:creationId xmlns:a16="http://schemas.microsoft.com/office/drawing/2014/main" id="{281FCFEE-4CDF-43C2-803A-FF843FAB5E6D}"/>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61B8B60F-7540-498D-A7CF-176C2F5E89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4293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588EC0DA-A7E2-441D-AC55-E8F4483FC2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B7A83F1-DD86-4287-93EA-9AF2A162F761}" type="slidenum">
              <a:rPr lang="en-US" altLang="en-US"/>
              <a:pPr eaLnBrk="1" hangingPunct="1"/>
              <a:t>18</a:t>
            </a:fld>
            <a:endParaRPr lang="en-US" altLang="en-US" dirty="0"/>
          </a:p>
        </p:txBody>
      </p:sp>
      <p:sp>
        <p:nvSpPr>
          <p:cNvPr id="66563" name="Rectangle 2">
            <a:extLst>
              <a:ext uri="{FF2B5EF4-FFF2-40B4-BE49-F238E27FC236}">
                <a16:creationId xmlns:a16="http://schemas.microsoft.com/office/drawing/2014/main" id="{407AD8A3-2140-47BA-922C-FF37002FE1D3}"/>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DAD456B0-E3C6-48E3-88C9-1D622918AD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1095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8091AA9B-3C3F-4B5D-9228-4712984CCF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C82A66D-2137-41E7-85ED-FDE2B2956AE4}" type="slidenum">
              <a:rPr lang="en-US" altLang="en-US"/>
              <a:pPr eaLnBrk="1" hangingPunct="1"/>
              <a:t>19</a:t>
            </a:fld>
            <a:endParaRPr lang="en-US" altLang="en-US" dirty="0"/>
          </a:p>
        </p:txBody>
      </p:sp>
      <p:sp>
        <p:nvSpPr>
          <p:cNvPr id="67587" name="Rectangle 2">
            <a:extLst>
              <a:ext uri="{FF2B5EF4-FFF2-40B4-BE49-F238E27FC236}">
                <a16:creationId xmlns:a16="http://schemas.microsoft.com/office/drawing/2014/main" id="{710BEC85-AED8-4BB5-963C-1CFE372F10A7}"/>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AFEFD869-988E-4DA5-8A51-7EA28202E7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3841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64BEBA63-94EB-4789-AE0A-0658E69D6D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97AE5E7-3BBB-485E-9A97-91DBA5091B08}" type="slidenum">
              <a:rPr lang="en-US" altLang="en-US"/>
              <a:pPr eaLnBrk="1" hangingPunct="1"/>
              <a:t>20</a:t>
            </a:fld>
            <a:endParaRPr lang="en-US" altLang="en-US" dirty="0"/>
          </a:p>
        </p:txBody>
      </p:sp>
      <p:sp>
        <p:nvSpPr>
          <p:cNvPr id="68611" name="Rectangle 2">
            <a:extLst>
              <a:ext uri="{FF2B5EF4-FFF2-40B4-BE49-F238E27FC236}">
                <a16:creationId xmlns:a16="http://schemas.microsoft.com/office/drawing/2014/main" id="{E8BEFB2D-2589-4AE0-811A-40F603FE86B5}"/>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1B5FC973-0D15-4E7C-B722-C8592EA9A5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2560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C512A8E7-F3D0-43BE-A3DC-9D98DC5409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A09DDBD-BFAB-41F5-8BDF-B2E0C953C751}" type="slidenum">
              <a:rPr lang="en-US" altLang="en-US"/>
              <a:pPr eaLnBrk="1" hangingPunct="1"/>
              <a:t>3</a:t>
            </a:fld>
            <a:endParaRPr lang="en-US" altLang="en-US" dirty="0"/>
          </a:p>
        </p:txBody>
      </p:sp>
      <p:sp>
        <p:nvSpPr>
          <p:cNvPr id="53251" name="Rectangle 2">
            <a:extLst>
              <a:ext uri="{FF2B5EF4-FFF2-40B4-BE49-F238E27FC236}">
                <a16:creationId xmlns:a16="http://schemas.microsoft.com/office/drawing/2014/main" id="{968F4A61-6E8D-494B-9101-1EFC9A94394E}"/>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4FCEE102-7E94-447D-B317-263CDE3817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9820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A86BF00E-4ACE-4616-BA5E-ECB3A75E11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5E56142-0DDF-418E-866B-DF5908F70CEC}" type="slidenum">
              <a:rPr lang="en-US" altLang="en-US"/>
              <a:pPr eaLnBrk="1" hangingPunct="1"/>
              <a:t>21</a:t>
            </a:fld>
            <a:endParaRPr lang="en-US" altLang="en-US" dirty="0"/>
          </a:p>
        </p:txBody>
      </p:sp>
      <p:sp>
        <p:nvSpPr>
          <p:cNvPr id="69635" name="Rectangle 2">
            <a:extLst>
              <a:ext uri="{FF2B5EF4-FFF2-40B4-BE49-F238E27FC236}">
                <a16:creationId xmlns:a16="http://schemas.microsoft.com/office/drawing/2014/main" id="{1CC0122B-3E26-46A4-8CD4-0CB43D1DBCE8}"/>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5C5951ED-EE67-4BFC-AFE3-569CDF0742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307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15CCACD3-7C6D-436E-8BDC-EEB202C14C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D3E74D-2594-4540-9A7B-095A2A1A7E87}" type="slidenum">
              <a:rPr lang="en-US" altLang="en-US"/>
              <a:pPr eaLnBrk="1" hangingPunct="1"/>
              <a:t>22</a:t>
            </a:fld>
            <a:endParaRPr lang="en-US" altLang="en-US" dirty="0"/>
          </a:p>
        </p:txBody>
      </p:sp>
      <p:sp>
        <p:nvSpPr>
          <p:cNvPr id="70659" name="Rectangle 2">
            <a:extLst>
              <a:ext uri="{FF2B5EF4-FFF2-40B4-BE49-F238E27FC236}">
                <a16:creationId xmlns:a16="http://schemas.microsoft.com/office/drawing/2014/main" id="{78CB6593-4CDA-4E7C-B2B6-6DFEAB668F4B}"/>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6223C73C-7E82-41B3-B8CE-FD8AD039BB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9039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A0B29B4E-5C6F-4EA5-9403-AFBD28D94E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C675BC5-8858-42A1-9DF8-747376707281}" type="slidenum">
              <a:rPr lang="en-US" altLang="en-US"/>
              <a:pPr eaLnBrk="1" hangingPunct="1"/>
              <a:t>23</a:t>
            </a:fld>
            <a:endParaRPr lang="en-US" altLang="en-US" dirty="0"/>
          </a:p>
        </p:txBody>
      </p:sp>
      <p:sp>
        <p:nvSpPr>
          <p:cNvPr id="71683" name="Rectangle 2">
            <a:extLst>
              <a:ext uri="{FF2B5EF4-FFF2-40B4-BE49-F238E27FC236}">
                <a16:creationId xmlns:a16="http://schemas.microsoft.com/office/drawing/2014/main" id="{514DCDF7-817D-4366-9324-32BD9043A0E3}"/>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00349BEF-47F1-4C08-A7BD-5875EDFE44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2800" dirty="0">
              <a:solidFill>
                <a:schemeClr val="tx1"/>
              </a:solidFill>
              <a:effectLst>
                <a:outerShdw blurRad="38100" dist="38100" dir="2700000" algn="tl">
                  <a:srgbClr val="010199"/>
                </a:outerShdw>
              </a:effectLst>
              <a:latin typeface="+mn-lt"/>
              <a:ea typeface="+mn-ea"/>
              <a:cs typeface="+mn-cs"/>
            </a:endParaRPr>
          </a:p>
        </p:txBody>
      </p:sp>
    </p:spTree>
    <p:extLst>
      <p:ext uri="{BB962C8B-B14F-4D97-AF65-F5344CB8AC3E}">
        <p14:creationId xmlns:p14="http://schemas.microsoft.com/office/powerpoint/2010/main" val="3558848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00FEF4CE-9017-4D8C-B9B0-C15DFDFBBA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39731C8-C00E-4002-AE3C-30BC0F932C6A}" type="slidenum">
              <a:rPr lang="en-US" altLang="en-US"/>
              <a:pPr eaLnBrk="1" hangingPunct="1"/>
              <a:t>24</a:t>
            </a:fld>
            <a:endParaRPr lang="en-US" altLang="en-US" dirty="0"/>
          </a:p>
        </p:txBody>
      </p:sp>
      <p:sp>
        <p:nvSpPr>
          <p:cNvPr id="72707" name="Rectangle 2">
            <a:extLst>
              <a:ext uri="{FF2B5EF4-FFF2-40B4-BE49-F238E27FC236}">
                <a16:creationId xmlns:a16="http://schemas.microsoft.com/office/drawing/2014/main" id="{5D41B6D5-2DB8-411E-B4CF-2D4E2623BA42}"/>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64EA28F3-A248-43DA-920B-D5D3D228AD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3590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30D0B56F-7053-46D4-9C38-347C477778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20BA97-9FAE-483E-A534-18152A9FF0E3}" type="slidenum">
              <a:rPr lang="en-US" altLang="en-US"/>
              <a:pPr eaLnBrk="1" hangingPunct="1"/>
              <a:t>25</a:t>
            </a:fld>
            <a:endParaRPr lang="en-US" altLang="en-US" dirty="0"/>
          </a:p>
        </p:txBody>
      </p:sp>
      <p:sp>
        <p:nvSpPr>
          <p:cNvPr id="73731" name="Rectangle 2">
            <a:extLst>
              <a:ext uri="{FF2B5EF4-FFF2-40B4-BE49-F238E27FC236}">
                <a16:creationId xmlns:a16="http://schemas.microsoft.com/office/drawing/2014/main" id="{80D25E3D-87EF-4226-BDFA-2826683C8F5D}"/>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9E132734-996F-4B9D-8885-4552D1FDF2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5755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02CBD493-4638-4006-9276-3020FAA040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95B7DC5-062F-474D-B855-E5F70FCC25D8}" type="slidenum">
              <a:rPr lang="en-US" altLang="en-US"/>
              <a:pPr eaLnBrk="1" hangingPunct="1"/>
              <a:t>26</a:t>
            </a:fld>
            <a:endParaRPr lang="en-US" altLang="en-US" dirty="0"/>
          </a:p>
        </p:txBody>
      </p:sp>
      <p:sp>
        <p:nvSpPr>
          <p:cNvPr id="74755" name="Rectangle 2">
            <a:extLst>
              <a:ext uri="{FF2B5EF4-FFF2-40B4-BE49-F238E27FC236}">
                <a16:creationId xmlns:a16="http://schemas.microsoft.com/office/drawing/2014/main" id="{FFAE9CC8-0B55-4162-ACF6-3574C9AADFAE}"/>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48D977E0-9600-41E4-BE62-1144E0A5DA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This is a suitable point to break, if needed.</a:t>
            </a:r>
          </a:p>
        </p:txBody>
      </p:sp>
    </p:spTree>
    <p:extLst>
      <p:ext uri="{BB962C8B-B14F-4D97-AF65-F5344CB8AC3E}">
        <p14:creationId xmlns:p14="http://schemas.microsoft.com/office/powerpoint/2010/main" val="453521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CDA5D323-389B-47A6-B581-1F938A2F05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56C609-B53C-440E-A9C2-9F9538BC8273}" type="slidenum">
              <a:rPr lang="en-US" altLang="en-US"/>
              <a:pPr eaLnBrk="1" hangingPunct="1"/>
              <a:t>27</a:t>
            </a:fld>
            <a:endParaRPr lang="en-US" altLang="en-US" dirty="0"/>
          </a:p>
        </p:txBody>
      </p:sp>
      <p:sp>
        <p:nvSpPr>
          <p:cNvPr id="75779" name="Rectangle 2">
            <a:extLst>
              <a:ext uri="{FF2B5EF4-FFF2-40B4-BE49-F238E27FC236}">
                <a16:creationId xmlns:a16="http://schemas.microsoft.com/office/drawing/2014/main" id="{7BB0E9D8-8E7F-483A-A9DE-0560D5A05AA4}"/>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00C511CE-B87B-4DC3-8A9C-444D229CCD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31273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22156C9A-16E8-404F-8D13-E8D747DE54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F6BE98A-C1C2-4365-86FB-FB966697BF98}" type="slidenum">
              <a:rPr lang="en-US" altLang="en-US"/>
              <a:pPr eaLnBrk="1" hangingPunct="1"/>
              <a:t>28</a:t>
            </a:fld>
            <a:endParaRPr lang="en-US" altLang="en-US" dirty="0"/>
          </a:p>
        </p:txBody>
      </p:sp>
      <p:sp>
        <p:nvSpPr>
          <p:cNvPr id="76803" name="Rectangle 2">
            <a:extLst>
              <a:ext uri="{FF2B5EF4-FFF2-40B4-BE49-F238E27FC236}">
                <a16:creationId xmlns:a16="http://schemas.microsoft.com/office/drawing/2014/main" id="{95668DC1-30B8-4F0F-A05C-5177E4A7B62E}"/>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A4F85A98-3E9A-4CBF-B333-04EAC20DA8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4847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DE51927A-FDF9-45E3-AECE-5DF5A85492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69D2A3-663D-41C1-A8E8-FF47154254E7}" type="slidenum">
              <a:rPr lang="en-US" altLang="en-US"/>
              <a:pPr eaLnBrk="1" hangingPunct="1"/>
              <a:t>29</a:t>
            </a:fld>
            <a:endParaRPr lang="en-US" altLang="en-US" dirty="0"/>
          </a:p>
        </p:txBody>
      </p:sp>
      <p:sp>
        <p:nvSpPr>
          <p:cNvPr id="77827" name="Rectangle 2">
            <a:extLst>
              <a:ext uri="{FF2B5EF4-FFF2-40B4-BE49-F238E27FC236}">
                <a16:creationId xmlns:a16="http://schemas.microsoft.com/office/drawing/2014/main" id="{7FF3254E-8D66-40F8-9712-CDEEC610528C}"/>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ABAC3EB7-D0D8-4C3A-A83D-F16ACFDB43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64683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013B70C3-63F2-4A74-B6F2-91B51B0956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63BD7DD-284A-4675-8150-ECC992A6FEB6}" type="slidenum">
              <a:rPr lang="en-US" altLang="en-US"/>
              <a:pPr eaLnBrk="1" hangingPunct="1"/>
              <a:t>30</a:t>
            </a:fld>
            <a:endParaRPr lang="en-US" altLang="en-US" dirty="0"/>
          </a:p>
        </p:txBody>
      </p:sp>
      <p:sp>
        <p:nvSpPr>
          <p:cNvPr id="81923" name="Rectangle 2">
            <a:extLst>
              <a:ext uri="{FF2B5EF4-FFF2-40B4-BE49-F238E27FC236}">
                <a16:creationId xmlns:a16="http://schemas.microsoft.com/office/drawing/2014/main" id="{6471DBE8-C3E3-4859-8E03-D6083B756992}"/>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E29D1FCA-99BF-498D-8ECC-7286397564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1035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9B227414-EB6D-4527-8412-012C7D152A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2A4F33C-D413-46FC-826D-D993C4D1E726}" type="slidenum">
              <a:rPr lang="en-US" altLang="en-US"/>
              <a:pPr eaLnBrk="1" hangingPunct="1"/>
              <a:t>4</a:t>
            </a:fld>
            <a:endParaRPr lang="en-US" altLang="en-US" dirty="0"/>
          </a:p>
        </p:txBody>
      </p:sp>
      <p:sp>
        <p:nvSpPr>
          <p:cNvPr id="54275" name="Rectangle 2">
            <a:extLst>
              <a:ext uri="{FF2B5EF4-FFF2-40B4-BE49-F238E27FC236}">
                <a16:creationId xmlns:a16="http://schemas.microsoft.com/office/drawing/2014/main" id="{2C9A611E-E8CC-4E0C-A6F8-E84293B140C0}"/>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02BC5E5C-9BDF-4BF6-AB00-0EE8907503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81937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E3E9CCAB-0ED7-4539-8B49-C3A4A235F7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D890B4-3001-4E50-B25F-28A63FEF8DBD}" type="slidenum">
              <a:rPr lang="en-US" altLang="en-US"/>
              <a:pPr eaLnBrk="1" hangingPunct="1"/>
              <a:t>31</a:t>
            </a:fld>
            <a:endParaRPr lang="en-US" altLang="en-US" dirty="0"/>
          </a:p>
        </p:txBody>
      </p:sp>
      <p:sp>
        <p:nvSpPr>
          <p:cNvPr id="80899" name="Rectangle 2">
            <a:extLst>
              <a:ext uri="{FF2B5EF4-FFF2-40B4-BE49-F238E27FC236}">
                <a16:creationId xmlns:a16="http://schemas.microsoft.com/office/drawing/2014/main" id="{22FF7A6E-8F26-4C38-B6BA-3A3F804AFE38}"/>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90FDB818-97F3-4638-AADF-2ABA83EF26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8067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1C5E5478-90C3-4ADA-AFA1-8CBC85FAC6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A4A51A-360C-4B9A-9464-0DF5245AC802}" type="slidenum">
              <a:rPr lang="en-US" altLang="en-US"/>
              <a:pPr eaLnBrk="1" hangingPunct="1"/>
              <a:t>32</a:t>
            </a:fld>
            <a:endParaRPr lang="en-US" altLang="en-US" dirty="0"/>
          </a:p>
        </p:txBody>
      </p:sp>
      <p:sp>
        <p:nvSpPr>
          <p:cNvPr id="82947" name="Rectangle 2">
            <a:extLst>
              <a:ext uri="{FF2B5EF4-FFF2-40B4-BE49-F238E27FC236}">
                <a16:creationId xmlns:a16="http://schemas.microsoft.com/office/drawing/2014/main" id="{2E5FE0F5-B439-4385-841D-EC50A0DFC42A}"/>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55705FCF-54AD-4A12-9A95-8581EEE3D9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05510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A0CBAE0F-0157-4C08-BF54-90B77578DE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6DC57F-940F-4E79-A298-963818790B3A}" type="slidenum">
              <a:rPr lang="en-US" altLang="en-US"/>
              <a:pPr eaLnBrk="1" hangingPunct="1"/>
              <a:t>33</a:t>
            </a:fld>
            <a:endParaRPr lang="en-US" altLang="en-US" dirty="0"/>
          </a:p>
        </p:txBody>
      </p:sp>
      <p:sp>
        <p:nvSpPr>
          <p:cNvPr id="83971" name="Rectangle 2">
            <a:extLst>
              <a:ext uri="{FF2B5EF4-FFF2-40B4-BE49-F238E27FC236}">
                <a16:creationId xmlns:a16="http://schemas.microsoft.com/office/drawing/2014/main" id="{54DD3DC4-31B0-4732-9C74-B3EE00B08B73}"/>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BD609890-EFA1-48BD-8CB4-517899CD8B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38966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6711D442-02C1-4551-86A2-6C9670A0F1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1EE478-8EC7-4E9D-A550-6D74A9BC1338}" type="slidenum">
              <a:rPr lang="en-US" altLang="en-US"/>
              <a:pPr eaLnBrk="1" hangingPunct="1"/>
              <a:t>34</a:t>
            </a:fld>
            <a:endParaRPr lang="en-US" altLang="en-US" dirty="0"/>
          </a:p>
        </p:txBody>
      </p:sp>
      <p:sp>
        <p:nvSpPr>
          <p:cNvPr id="84995" name="Rectangle 2">
            <a:extLst>
              <a:ext uri="{FF2B5EF4-FFF2-40B4-BE49-F238E27FC236}">
                <a16:creationId xmlns:a16="http://schemas.microsoft.com/office/drawing/2014/main" id="{03DF99F6-37A8-43FF-A517-555792C41AF6}"/>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5FA7D8C0-2D00-4B0E-BA12-B274EE1FCF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97513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B163C6A6-9C37-4D65-938B-62A85130EA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FCDA4D7-345C-43A6-833E-0390A0DE82EB}" type="slidenum">
              <a:rPr lang="en-US" altLang="en-US"/>
              <a:pPr eaLnBrk="1" hangingPunct="1"/>
              <a:t>35</a:t>
            </a:fld>
            <a:endParaRPr lang="en-US" altLang="en-US" dirty="0"/>
          </a:p>
        </p:txBody>
      </p:sp>
      <p:sp>
        <p:nvSpPr>
          <p:cNvPr id="86019" name="Rectangle 2">
            <a:extLst>
              <a:ext uri="{FF2B5EF4-FFF2-40B4-BE49-F238E27FC236}">
                <a16:creationId xmlns:a16="http://schemas.microsoft.com/office/drawing/2014/main" id="{9B54E6B2-4B8D-43B7-957E-558E1A123074}"/>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21EAB3BA-D3DB-4119-802B-1A2487B09F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76900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0444C798-053E-4C03-A165-6F80AFDDA8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BC7115B-1285-4767-9DFA-9CE54A4B7C92}" type="slidenum">
              <a:rPr lang="en-US" altLang="en-US"/>
              <a:pPr eaLnBrk="1" hangingPunct="1"/>
              <a:t>36</a:t>
            </a:fld>
            <a:endParaRPr lang="en-US" altLang="en-US" dirty="0"/>
          </a:p>
        </p:txBody>
      </p:sp>
      <p:sp>
        <p:nvSpPr>
          <p:cNvPr id="87043" name="Rectangle 2">
            <a:extLst>
              <a:ext uri="{FF2B5EF4-FFF2-40B4-BE49-F238E27FC236}">
                <a16:creationId xmlns:a16="http://schemas.microsoft.com/office/drawing/2014/main" id="{E0EDC4E1-7D63-4BC9-A2D8-29664A8B3943}"/>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8EB985E5-3F83-4696-8DAB-07CC4D9810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41329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4ED4B237-FA67-4E65-9C8B-5EFAF7D8DB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8A1D508-2E14-4AC5-ABE2-E653A7163F60}" type="slidenum">
              <a:rPr lang="en-US" altLang="en-US"/>
              <a:pPr eaLnBrk="1" hangingPunct="1"/>
              <a:t>37</a:t>
            </a:fld>
            <a:endParaRPr lang="en-US" altLang="en-US" dirty="0"/>
          </a:p>
        </p:txBody>
      </p:sp>
      <p:sp>
        <p:nvSpPr>
          <p:cNvPr id="88067" name="Rectangle 2">
            <a:extLst>
              <a:ext uri="{FF2B5EF4-FFF2-40B4-BE49-F238E27FC236}">
                <a16:creationId xmlns:a16="http://schemas.microsoft.com/office/drawing/2014/main" id="{AE9CE996-DD37-4EA2-8BB3-58317A793BDD}"/>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EEF3E5F2-76E6-4550-8EAB-E7FDACDD5F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95383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54F04C89-35CE-42A0-8B98-D8A48410DC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75A63A-66CC-4C23-9946-498F3881FB60}" type="slidenum">
              <a:rPr lang="en-US" altLang="en-US"/>
              <a:pPr eaLnBrk="1" hangingPunct="1"/>
              <a:t>38</a:t>
            </a:fld>
            <a:endParaRPr lang="en-US" altLang="en-US" dirty="0"/>
          </a:p>
        </p:txBody>
      </p:sp>
      <p:sp>
        <p:nvSpPr>
          <p:cNvPr id="89091" name="Rectangle 2">
            <a:extLst>
              <a:ext uri="{FF2B5EF4-FFF2-40B4-BE49-F238E27FC236}">
                <a16:creationId xmlns:a16="http://schemas.microsoft.com/office/drawing/2014/main" id="{2F795941-ADD6-400C-BE01-45F0233E0C48}"/>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7B608B27-E9DE-48A5-BFE4-053245C4C5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78891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70872094-AE79-4128-8648-435399EA59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D1906C-B095-4619-AC05-3CBFC9BC615E}" type="slidenum">
              <a:rPr lang="en-US" altLang="en-US"/>
              <a:pPr eaLnBrk="1" hangingPunct="1"/>
              <a:t>39</a:t>
            </a:fld>
            <a:endParaRPr lang="en-US" altLang="en-US" dirty="0"/>
          </a:p>
        </p:txBody>
      </p:sp>
      <p:sp>
        <p:nvSpPr>
          <p:cNvPr id="90115" name="Rectangle 2">
            <a:extLst>
              <a:ext uri="{FF2B5EF4-FFF2-40B4-BE49-F238E27FC236}">
                <a16:creationId xmlns:a16="http://schemas.microsoft.com/office/drawing/2014/main" id="{4BD8A2FC-3E19-4E19-BDB7-A2650348BD3E}"/>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DB771BEE-7319-41D5-95D3-DA9F2E1052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47568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8F98B18E-40F7-4207-A427-0B178450E0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9D328AE-387C-46E6-AA66-FC4D17F8CE03}" type="slidenum">
              <a:rPr lang="en-US" altLang="en-US"/>
              <a:pPr eaLnBrk="1" hangingPunct="1"/>
              <a:t>40</a:t>
            </a:fld>
            <a:endParaRPr lang="en-US" altLang="en-US" dirty="0"/>
          </a:p>
        </p:txBody>
      </p:sp>
      <p:sp>
        <p:nvSpPr>
          <p:cNvPr id="91139" name="Rectangle 2">
            <a:extLst>
              <a:ext uri="{FF2B5EF4-FFF2-40B4-BE49-F238E27FC236}">
                <a16:creationId xmlns:a16="http://schemas.microsoft.com/office/drawing/2014/main" id="{BD50C823-4AFE-4961-A9A4-2463665490CF}"/>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2306C78F-B137-4F5E-AC4A-1B610F78D7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7082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133D7FB2-2AEC-46BC-A925-CEADB36DCF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C889A4-F755-4CA4-B432-7972C2276256}" type="slidenum">
              <a:rPr lang="en-US" altLang="en-US"/>
              <a:pPr eaLnBrk="1" hangingPunct="1"/>
              <a:t>5</a:t>
            </a:fld>
            <a:endParaRPr lang="en-US" altLang="en-US" dirty="0"/>
          </a:p>
        </p:txBody>
      </p:sp>
      <p:sp>
        <p:nvSpPr>
          <p:cNvPr id="55299" name="Rectangle 2">
            <a:extLst>
              <a:ext uri="{FF2B5EF4-FFF2-40B4-BE49-F238E27FC236}">
                <a16:creationId xmlns:a16="http://schemas.microsoft.com/office/drawing/2014/main" id="{97FB5B65-9259-4FAD-9A9A-1ACC3B128D05}"/>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420C8493-D2C4-4FF8-8BDB-60C3353831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85876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8F98B18E-40F7-4207-A427-0B178450E0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9D328AE-387C-46E6-AA66-FC4D17F8CE03}" type="slidenum">
              <a:rPr lang="en-US" altLang="en-US"/>
              <a:pPr eaLnBrk="1" hangingPunct="1"/>
              <a:t>41</a:t>
            </a:fld>
            <a:endParaRPr lang="en-US" altLang="en-US" dirty="0"/>
          </a:p>
        </p:txBody>
      </p:sp>
      <p:sp>
        <p:nvSpPr>
          <p:cNvPr id="91139" name="Rectangle 2">
            <a:extLst>
              <a:ext uri="{FF2B5EF4-FFF2-40B4-BE49-F238E27FC236}">
                <a16:creationId xmlns:a16="http://schemas.microsoft.com/office/drawing/2014/main" id="{BD50C823-4AFE-4961-A9A4-2463665490CF}"/>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2306C78F-B137-4F5E-AC4A-1B610F78D7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49198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2E76751B-DF5F-47AA-9735-F07AAE8D1B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59C8A6-724D-4A83-98B3-04C845A41767}" type="slidenum">
              <a:rPr lang="en-US" altLang="en-US"/>
              <a:pPr eaLnBrk="1" hangingPunct="1"/>
              <a:t>42</a:t>
            </a:fld>
            <a:endParaRPr lang="en-US" altLang="en-US" dirty="0"/>
          </a:p>
        </p:txBody>
      </p:sp>
      <p:sp>
        <p:nvSpPr>
          <p:cNvPr id="94211" name="Rectangle 2">
            <a:extLst>
              <a:ext uri="{FF2B5EF4-FFF2-40B4-BE49-F238E27FC236}">
                <a16:creationId xmlns:a16="http://schemas.microsoft.com/office/drawing/2014/main" id="{E6DB4F11-B7F5-4925-A387-99BF9FCBAE9B}"/>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48CD06A3-628E-4835-B040-086A03D901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54772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E56CA842-1EEC-45D9-9854-CBE0F42CEC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6A13DD3-71F3-4D7A-BF66-F364B1709648}" type="slidenum">
              <a:rPr lang="en-US" altLang="en-US"/>
              <a:pPr eaLnBrk="1" hangingPunct="1"/>
              <a:t>43</a:t>
            </a:fld>
            <a:endParaRPr lang="en-US" altLang="en-US" dirty="0"/>
          </a:p>
        </p:txBody>
      </p:sp>
      <p:sp>
        <p:nvSpPr>
          <p:cNvPr id="95235" name="Rectangle 2">
            <a:extLst>
              <a:ext uri="{FF2B5EF4-FFF2-40B4-BE49-F238E27FC236}">
                <a16:creationId xmlns:a16="http://schemas.microsoft.com/office/drawing/2014/main" id="{35A6B979-6783-4D7A-B1F0-AB528AA642B5}"/>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94CFFCD3-50C3-45AD-98A8-257FD396F8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91851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749F5E2D-B626-4F64-A4AE-5444B25CC7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7C512A-489D-4421-8455-18E4DD4A8369}" type="slidenum">
              <a:rPr lang="en-US" altLang="en-US"/>
              <a:pPr eaLnBrk="1" hangingPunct="1"/>
              <a:t>44</a:t>
            </a:fld>
            <a:endParaRPr lang="en-US" altLang="en-US" dirty="0"/>
          </a:p>
        </p:txBody>
      </p:sp>
      <p:sp>
        <p:nvSpPr>
          <p:cNvPr id="96259" name="Rectangle 2">
            <a:extLst>
              <a:ext uri="{FF2B5EF4-FFF2-40B4-BE49-F238E27FC236}">
                <a16:creationId xmlns:a16="http://schemas.microsoft.com/office/drawing/2014/main" id="{22B6CD1F-331F-45D6-B7FE-8430FFC426D9}"/>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51DADE56-F555-4355-9401-E13CFD4F32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81416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8797718A-45A3-43C3-884B-59686B0E4D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AB7FCA2-701B-427F-B454-8F92F05ECDCE}" type="slidenum">
              <a:rPr lang="en-US" altLang="en-US"/>
              <a:pPr eaLnBrk="1" hangingPunct="1"/>
              <a:t>45</a:t>
            </a:fld>
            <a:endParaRPr lang="en-US" altLang="en-US" dirty="0"/>
          </a:p>
        </p:txBody>
      </p:sp>
      <p:sp>
        <p:nvSpPr>
          <p:cNvPr id="97283" name="Rectangle 2">
            <a:extLst>
              <a:ext uri="{FF2B5EF4-FFF2-40B4-BE49-F238E27FC236}">
                <a16:creationId xmlns:a16="http://schemas.microsoft.com/office/drawing/2014/main" id="{2FA13759-BF1D-4B7D-87A3-BB6124FC99DD}"/>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FAF3EDA0-1876-4C4C-AB72-078CDDA334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27695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323414B7-8FE1-49F5-A85C-74D6E24C85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DDFA8C0-C155-4E32-A7FE-AC8B2A675C77}" type="slidenum">
              <a:rPr lang="en-US" altLang="en-US"/>
              <a:pPr eaLnBrk="1" hangingPunct="1"/>
              <a:t>46</a:t>
            </a:fld>
            <a:endParaRPr lang="en-US" altLang="en-US" dirty="0"/>
          </a:p>
        </p:txBody>
      </p:sp>
      <p:sp>
        <p:nvSpPr>
          <p:cNvPr id="98307" name="Rectangle 2">
            <a:extLst>
              <a:ext uri="{FF2B5EF4-FFF2-40B4-BE49-F238E27FC236}">
                <a16:creationId xmlns:a16="http://schemas.microsoft.com/office/drawing/2014/main" id="{2C88C4C5-2E74-4AF6-B67C-2542BEE7B3B6}"/>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DE4B2B18-1856-4D5F-A020-48F7731C9F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89470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323414B7-8FE1-49F5-A85C-74D6E24C85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DDFA8C0-C155-4E32-A7FE-AC8B2A675C77}" type="slidenum">
              <a:rPr lang="en-US" altLang="en-US"/>
              <a:pPr eaLnBrk="1" hangingPunct="1"/>
              <a:t>47</a:t>
            </a:fld>
            <a:endParaRPr lang="en-US" altLang="en-US" dirty="0"/>
          </a:p>
        </p:txBody>
      </p:sp>
      <p:sp>
        <p:nvSpPr>
          <p:cNvPr id="98307" name="Rectangle 2">
            <a:extLst>
              <a:ext uri="{FF2B5EF4-FFF2-40B4-BE49-F238E27FC236}">
                <a16:creationId xmlns:a16="http://schemas.microsoft.com/office/drawing/2014/main" id="{2C88C4C5-2E74-4AF6-B67C-2542BEE7B3B6}"/>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DE4B2B18-1856-4D5F-A020-48F7731C9F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1420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CD3C1CD6-8CAF-4464-B714-FD78B11B15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08A2672-024E-46ED-A820-16E3D50BC696}" type="slidenum">
              <a:rPr lang="en-US" altLang="en-US"/>
              <a:pPr eaLnBrk="1" hangingPunct="1"/>
              <a:t>6</a:t>
            </a:fld>
            <a:endParaRPr lang="en-US" altLang="en-US" dirty="0"/>
          </a:p>
        </p:txBody>
      </p:sp>
      <p:sp>
        <p:nvSpPr>
          <p:cNvPr id="56323" name="Rectangle 2">
            <a:extLst>
              <a:ext uri="{FF2B5EF4-FFF2-40B4-BE49-F238E27FC236}">
                <a16:creationId xmlns:a16="http://schemas.microsoft.com/office/drawing/2014/main" id="{525EED32-B334-4E07-9836-9BBCC28A8DAB}"/>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CF986DBF-97C0-4B65-A253-F138F20FED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2731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6E0D8872-7879-4ED1-9813-5DD1AE5C02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E6364A2-A543-48A9-B130-5755B961E888}" type="slidenum">
              <a:rPr lang="en-US" altLang="en-US"/>
              <a:pPr eaLnBrk="1" hangingPunct="1"/>
              <a:t>7</a:t>
            </a:fld>
            <a:endParaRPr lang="en-US" altLang="en-US" dirty="0"/>
          </a:p>
        </p:txBody>
      </p:sp>
      <p:sp>
        <p:nvSpPr>
          <p:cNvPr id="57347" name="Rectangle 2">
            <a:extLst>
              <a:ext uri="{FF2B5EF4-FFF2-40B4-BE49-F238E27FC236}">
                <a16:creationId xmlns:a16="http://schemas.microsoft.com/office/drawing/2014/main" id="{FBF1C6DB-67D8-434D-98FF-71D9F359D72E}"/>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13B91CF5-D70E-4F3A-838F-12A60001D9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First show the heading only</a:t>
            </a:r>
          </a:p>
          <a:p>
            <a:pPr eaLnBrk="1" hangingPunct="1"/>
            <a:r>
              <a:rPr lang="en-US" altLang="en-US" dirty="0">
                <a:latin typeface="Arial" panose="020B0604020202020204" pitchFamily="34" charset="0"/>
                <a:cs typeface="Arial" panose="020B0604020202020204" pitchFamily="34" charset="0"/>
              </a:rPr>
              <a:t>Invite participants to suggest the different members of the team that will be needed.</a:t>
            </a:r>
          </a:p>
          <a:p>
            <a:pPr eaLnBrk="1" hangingPunct="1"/>
            <a:r>
              <a:rPr lang="en-US" altLang="en-US" dirty="0">
                <a:latin typeface="Arial" panose="020B0604020202020204" pitchFamily="34" charset="0"/>
                <a:cs typeface="Arial" panose="020B0604020202020204" pitchFamily="34" charset="0"/>
              </a:rPr>
              <a:t>Write suggestions up on the board – discuss what each one might do.</a:t>
            </a:r>
          </a:p>
          <a:p>
            <a:pPr eaLnBrk="1" hangingPunct="1"/>
            <a:r>
              <a:rPr lang="en-US" altLang="en-US" dirty="0">
                <a:latin typeface="Arial" panose="020B0604020202020204" pitchFamily="34" charset="0"/>
                <a:cs typeface="Arial" panose="020B0604020202020204" pitchFamily="34" charset="0"/>
              </a:rPr>
              <a:t>Then view the list.  (See more detailed suggestions in the Lesson Plans.)</a:t>
            </a:r>
          </a:p>
        </p:txBody>
      </p:sp>
    </p:spTree>
    <p:extLst>
      <p:ext uri="{BB962C8B-B14F-4D97-AF65-F5344CB8AC3E}">
        <p14:creationId xmlns:p14="http://schemas.microsoft.com/office/powerpoint/2010/main" val="2970015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77863414-198B-4848-A819-F2AFCEC490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849671C-444E-4357-9D16-A40BC732F48E}" type="slidenum">
              <a:rPr lang="en-US" altLang="en-US"/>
              <a:pPr eaLnBrk="1" hangingPunct="1"/>
              <a:t>8</a:t>
            </a:fld>
            <a:endParaRPr lang="en-US" altLang="en-US" dirty="0"/>
          </a:p>
        </p:txBody>
      </p:sp>
      <p:sp>
        <p:nvSpPr>
          <p:cNvPr id="58371" name="Rectangle 2">
            <a:extLst>
              <a:ext uri="{FF2B5EF4-FFF2-40B4-BE49-F238E27FC236}">
                <a16:creationId xmlns:a16="http://schemas.microsoft.com/office/drawing/2014/main" id="{E3A2ADD4-C15F-4ED0-AC84-F4481245CA59}"/>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C636FD01-40EC-4C44-B398-0EFB00AEB6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0153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48C3C503-5B3B-46E3-961E-D43A12D98A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E28DF2B-C5C8-4D49-84E5-53AAB7B3C208}" type="slidenum">
              <a:rPr lang="en-US" altLang="en-US"/>
              <a:pPr eaLnBrk="1" hangingPunct="1"/>
              <a:t>9</a:t>
            </a:fld>
            <a:endParaRPr lang="en-US" altLang="en-US" dirty="0"/>
          </a:p>
        </p:txBody>
      </p:sp>
      <p:sp>
        <p:nvSpPr>
          <p:cNvPr id="59395" name="Rectangle 2">
            <a:extLst>
              <a:ext uri="{FF2B5EF4-FFF2-40B4-BE49-F238E27FC236}">
                <a16:creationId xmlns:a16="http://schemas.microsoft.com/office/drawing/2014/main" id="{CB052CDC-CE52-4A3A-9DCC-B6BEB1A2E6F3}"/>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8D9BDD4B-C49D-499D-93BF-FE8C613F4B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72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D4D1707F-E2E5-4068-9896-4C4F856802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4BC6EB-4349-4A35-8C7B-36C8F3DFDE90}" type="slidenum">
              <a:rPr lang="en-US" altLang="en-US"/>
              <a:pPr eaLnBrk="1" hangingPunct="1"/>
              <a:t>10</a:t>
            </a:fld>
            <a:endParaRPr lang="en-US" altLang="en-US" dirty="0"/>
          </a:p>
        </p:txBody>
      </p:sp>
      <p:sp>
        <p:nvSpPr>
          <p:cNvPr id="60419" name="Rectangle 2">
            <a:extLst>
              <a:ext uri="{FF2B5EF4-FFF2-40B4-BE49-F238E27FC236}">
                <a16:creationId xmlns:a16="http://schemas.microsoft.com/office/drawing/2014/main" id="{E51F1A6D-3585-4747-8EAE-1C64FEB93DD3}"/>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4D749408-D416-40BF-8FC5-448E536E1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This is a good place for a break.  </a:t>
            </a:r>
          </a:p>
          <a:p>
            <a:pPr eaLnBrk="1" hangingPunct="1"/>
            <a:r>
              <a:rPr lang="en-US" altLang="en-US" dirty="0">
                <a:latin typeface="Arial" panose="020B0604020202020204" pitchFamily="34" charset="0"/>
                <a:cs typeface="Arial" panose="020B0604020202020204" pitchFamily="34" charset="0"/>
              </a:rPr>
              <a:t>Suggest give an assignment to make notes on the anticipated responsibilities of each team member.  This will be the basis for discussion in the next session.</a:t>
            </a:r>
          </a:p>
        </p:txBody>
      </p:sp>
    </p:spTree>
    <p:extLst>
      <p:ext uri="{BB962C8B-B14F-4D97-AF65-F5344CB8AC3E}">
        <p14:creationId xmlns:p14="http://schemas.microsoft.com/office/powerpoint/2010/main" val="108740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B1512704-689B-4F1E-8696-3B0A6AF3441A}"/>
              </a:ext>
            </a:extLst>
          </p:cNvPr>
          <p:cNvGrpSpPr>
            <a:grpSpLocks/>
          </p:cNvGrpSpPr>
          <p:nvPr/>
        </p:nvGrpSpPr>
        <p:grpSpPr bwMode="auto">
          <a:xfrm>
            <a:off x="0" y="3902075"/>
            <a:ext cx="3400425" cy="2949575"/>
            <a:chOff x="0" y="2458"/>
            <a:chExt cx="2142" cy="1858"/>
          </a:xfrm>
        </p:grpSpPr>
        <p:sp>
          <p:nvSpPr>
            <p:cNvPr id="5" name="Freeform 3">
              <a:extLst>
                <a:ext uri="{FF2B5EF4-FFF2-40B4-BE49-F238E27FC236}">
                  <a16:creationId xmlns:a16="http://schemas.microsoft.com/office/drawing/2014/main" id="{0A019DAC-4480-427B-8609-1F82393E3E01}"/>
                </a:ext>
              </a:extLst>
            </p:cNvPr>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dirty="0">
                <a:latin typeface="Arial" charset="0"/>
                <a:cs typeface="Arial" charset="0"/>
              </a:endParaRPr>
            </a:p>
          </p:txBody>
        </p:sp>
        <p:sp>
          <p:nvSpPr>
            <p:cNvPr id="6" name="Freeform 4">
              <a:extLst>
                <a:ext uri="{FF2B5EF4-FFF2-40B4-BE49-F238E27FC236}">
                  <a16:creationId xmlns:a16="http://schemas.microsoft.com/office/drawing/2014/main" id="{0EBACDE1-76C1-4656-B69C-B812EA82DCA1}"/>
                </a:ext>
              </a:extLst>
            </p:cNvPr>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dirty="0">
                <a:latin typeface="Arial" charset="0"/>
                <a:cs typeface="Arial" charset="0"/>
              </a:endParaRPr>
            </a:p>
          </p:txBody>
        </p:sp>
        <p:sp>
          <p:nvSpPr>
            <p:cNvPr id="7" name="Freeform 5">
              <a:extLst>
                <a:ext uri="{FF2B5EF4-FFF2-40B4-BE49-F238E27FC236}">
                  <a16:creationId xmlns:a16="http://schemas.microsoft.com/office/drawing/2014/main" id="{AD235AD9-ED64-4699-A0BC-7736C746C3BC}"/>
                </a:ext>
              </a:extLst>
            </p:cNvPr>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dirty="0">
                <a:latin typeface="Arial" charset="0"/>
                <a:cs typeface="Arial" charset="0"/>
              </a:endParaRPr>
            </a:p>
          </p:txBody>
        </p:sp>
        <p:sp>
          <p:nvSpPr>
            <p:cNvPr id="8" name="Freeform 6">
              <a:extLst>
                <a:ext uri="{FF2B5EF4-FFF2-40B4-BE49-F238E27FC236}">
                  <a16:creationId xmlns:a16="http://schemas.microsoft.com/office/drawing/2014/main" id="{8417C872-BFA3-412F-89EA-F35E2270CB81}"/>
                </a:ext>
              </a:extLst>
            </p:cNvPr>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dirty="0">
                <a:latin typeface="Arial" charset="0"/>
                <a:cs typeface="Arial" charset="0"/>
              </a:endParaRPr>
            </a:p>
          </p:txBody>
        </p:sp>
        <p:sp>
          <p:nvSpPr>
            <p:cNvPr id="9" name="Oval 7">
              <a:extLst>
                <a:ext uri="{FF2B5EF4-FFF2-40B4-BE49-F238E27FC236}">
                  <a16:creationId xmlns:a16="http://schemas.microsoft.com/office/drawing/2014/main" id="{1DD844C0-7781-40EB-97B5-15C24C387CEE}"/>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dirty="0">
                <a:latin typeface="Arial" charset="0"/>
                <a:cs typeface="Arial" charset="0"/>
              </a:endParaRPr>
            </a:p>
          </p:txBody>
        </p:sp>
        <p:sp>
          <p:nvSpPr>
            <p:cNvPr id="10" name="Oval 8">
              <a:extLst>
                <a:ext uri="{FF2B5EF4-FFF2-40B4-BE49-F238E27FC236}">
                  <a16:creationId xmlns:a16="http://schemas.microsoft.com/office/drawing/2014/main" id="{74D6FB23-0873-41CE-BB70-F4B9CDEF59C0}"/>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dirty="0">
                <a:latin typeface="Arial" charset="0"/>
                <a:cs typeface="Arial" charset="0"/>
              </a:endParaRPr>
            </a:p>
          </p:txBody>
        </p:sp>
        <p:sp>
          <p:nvSpPr>
            <p:cNvPr id="11" name="Oval 9">
              <a:extLst>
                <a:ext uri="{FF2B5EF4-FFF2-40B4-BE49-F238E27FC236}">
                  <a16:creationId xmlns:a16="http://schemas.microsoft.com/office/drawing/2014/main" id="{581AE1A5-4DAA-46C7-ABD2-43C6CFB77C5C}"/>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dirty="0">
                <a:latin typeface="Arial" charset="0"/>
                <a:cs typeface="Arial" charset="0"/>
              </a:endParaRPr>
            </a:p>
          </p:txBody>
        </p:sp>
      </p:grpSp>
      <p:sp>
        <p:nvSpPr>
          <p:cNvPr id="9226" name="Rectangle 10"/>
          <p:cNvSpPr>
            <a:spLocks noGrp="1" noChangeArrowheads="1"/>
          </p:cNvSpPr>
          <p:nvPr>
            <p:ph type="ctrTitle" sz="quarter"/>
          </p:nvPr>
        </p:nvSpPr>
        <p:spPr>
          <a:xfrm>
            <a:off x="685800" y="1873250"/>
            <a:ext cx="7772400" cy="1555750"/>
          </a:xfrm>
        </p:spPr>
        <p:txBody>
          <a:bodyPr/>
          <a:lstStyle>
            <a:lvl1pPr>
              <a:defRPr sz="4400"/>
            </a:lvl1pPr>
          </a:lstStyle>
          <a:p>
            <a:r>
              <a:rPr lang="en-US"/>
              <a:t>Click to edit Master title style</a:t>
            </a:r>
          </a:p>
        </p:txBody>
      </p:sp>
      <p:sp>
        <p:nvSpPr>
          <p:cNvPr id="9227"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a:extLst>
              <a:ext uri="{FF2B5EF4-FFF2-40B4-BE49-F238E27FC236}">
                <a16:creationId xmlns:a16="http://schemas.microsoft.com/office/drawing/2014/main" id="{52A4B45B-EE1A-46AF-906A-AE7A4F3435AC}"/>
              </a:ext>
            </a:extLst>
          </p:cNvPr>
          <p:cNvSpPr>
            <a:spLocks noGrp="1" noChangeArrowheads="1"/>
          </p:cNvSpPr>
          <p:nvPr>
            <p:ph type="dt" sz="quarter" idx="10"/>
          </p:nvPr>
        </p:nvSpPr>
        <p:spPr/>
        <p:txBody>
          <a:bodyPr/>
          <a:lstStyle>
            <a:lvl1pPr>
              <a:defRPr/>
            </a:lvl1pPr>
          </a:lstStyle>
          <a:p>
            <a:fld id="{556BA6F0-BA6A-4B1B-9142-B02760900F3A}" type="datetime1">
              <a:rPr lang="en-US" altLang="en-US" smtClean="0"/>
              <a:t>10/3/2019</a:t>
            </a:fld>
            <a:endParaRPr lang="en-US" altLang="en-US" dirty="0"/>
          </a:p>
        </p:txBody>
      </p:sp>
      <p:sp>
        <p:nvSpPr>
          <p:cNvPr id="13" name="Rectangle 13">
            <a:extLst>
              <a:ext uri="{FF2B5EF4-FFF2-40B4-BE49-F238E27FC236}">
                <a16:creationId xmlns:a16="http://schemas.microsoft.com/office/drawing/2014/main" id="{C420CFCD-DA18-49C8-99E3-FC4C970969D9}"/>
              </a:ext>
            </a:extLst>
          </p:cNvPr>
          <p:cNvSpPr>
            <a:spLocks noGrp="1" noChangeArrowheads="1"/>
          </p:cNvSpPr>
          <p:nvPr>
            <p:ph type="ftr" sz="quarter" idx="11"/>
          </p:nvPr>
        </p:nvSpPr>
        <p:spPr/>
        <p:txBody>
          <a:bodyPr/>
          <a:lstStyle>
            <a:lvl1pPr>
              <a:defRPr/>
            </a:lvl1pPr>
          </a:lstStyle>
          <a:p>
            <a:endParaRPr lang="en-US" altLang="en-US" dirty="0"/>
          </a:p>
        </p:txBody>
      </p:sp>
      <p:sp>
        <p:nvSpPr>
          <p:cNvPr id="14" name="Rectangle 14">
            <a:extLst>
              <a:ext uri="{FF2B5EF4-FFF2-40B4-BE49-F238E27FC236}">
                <a16:creationId xmlns:a16="http://schemas.microsoft.com/office/drawing/2014/main" id="{D5B5DC3F-3207-4768-B8D8-532BAF0C7EDB}"/>
              </a:ext>
            </a:extLst>
          </p:cNvPr>
          <p:cNvSpPr>
            <a:spLocks noGrp="1" noChangeArrowheads="1"/>
          </p:cNvSpPr>
          <p:nvPr>
            <p:ph type="sldNum" sz="quarter" idx="12"/>
          </p:nvPr>
        </p:nvSpPr>
        <p:spPr/>
        <p:txBody>
          <a:bodyPr/>
          <a:lstStyle>
            <a:lvl1pPr>
              <a:defRPr/>
            </a:lvl1pPr>
          </a:lstStyle>
          <a:p>
            <a:fld id="{2E50D58B-4710-4078-BA33-256BB25E01CF}" type="slidenum">
              <a:rPr lang="en-US" altLang="en-US"/>
              <a:pPr/>
              <a:t>‹#›</a:t>
            </a:fld>
            <a:endParaRPr lang="en-US" altLang="en-US" dirty="0"/>
          </a:p>
        </p:txBody>
      </p:sp>
    </p:spTree>
    <p:extLst>
      <p:ext uri="{BB962C8B-B14F-4D97-AF65-F5344CB8AC3E}">
        <p14:creationId xmlns:p14="http://schemas.microsoft.com/office/powerpoint/2010/main" val="2753928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710FDA0E-2108-4182-B57E-320E56010199}"/>
              </a:ext>
            </a:extLst>
          </p:cNvPr>
          <p:cNvSpPr>
            <a:spLocks noGrp="1" noChangeArrowheads="1"/>
          </p:cNvSpPr>
          <p:nvPr>
            <p:ph type="dt" sz="half" idx="10"/>
          </p:nvPr>
        </p:nvSpPr>
        <p:spPr>
          <a:ln/>
        </p:spPr>
        <p:txBody>
          <a:bodyPr/>
          <a:lstStyle>
            <a:lvl1pPr>
              <a:defRPr/>
            </a:lvl1pPr>
          </a:lstStyle>
          <a:p>
            <a:fld id="{434F0A73-F36E-4E47-8022-8D5F9CD1B67B}" type="datetime1">
              <a:rPr lang="en-US" altLang="en-US" smtClean="0"/>
              <a:t>10/3/2019</a:t>
            </a:fld>
            <a:endParaRPr lang="en-US" altLang="en-US" dirty="0"/>
          </a:p>
        </p:txBody>
      </p:sp>
      <p:sp>
        <p:nvSpPr>
          <p:cNvPr id="5" name="Rectangle 13">
            <a:extLst>
              <a:ext uri="{FF2B5EF4-FFF2-40B4-BE49-F238E27FC236}">
                <a16:creationId xmlns:a16="http://schemas.microsoft.com/office/drawing/2014/main" id="{30473DAA-FC54-43BC-A736-780B31D01B00}"/>
              </a:ext>
            </a:extLst>
          </p:cNvPr>
          <p:cNvSpPr>
            <a:spLocks noGrp="1" noChangeArrowheads="1"/>
          </p:cNvSpPr>
          <p:nvPr>
            <p:ph type="ftr" sz="quarter" idx="11"/>
          </p:nvPr>
        </p:nvSpPr>
        <p:spPr>
          <a:ln/>
        </p:spPr>
        <p:txBody>
          <a:bodyPr/>
          <a:lstStyle>
            <a:lvl1pPr>
              <a:defRPr/>
            </a:lvl1pPr>
          </a:lstStyle>
          <a:p>
            <a:endParaRPr lang="en-US" altLang="en-US" dirty="0"/>
          </a:p>
        </p:txBody>
      </p:sp>
      <p:sp>
        <p:nvSpPr>
          <p:cNvPr id="6" name="Rectangle 14">
            <a:extLst>
              <a:ext uri="{FF2B5EF4-FFF2-40B4-BE49-F238E27FC236}">
                <a16:creationId xmlns:a16="http://schemas.microsoft.com/office/drawing/2014/main" id="{EA8C17A5-4DCD-4E0F-A145-79F0C6877460}"/>
              </a:ext>
            </a:extLst>
          </p:cNvPr>
          <p:cNvSpPr>
            <a:spLocks noGrp="1" noChangeArrowheads="1"/>
          </p:cNvSpPr>
          <p:nvPr>
            <p:ph type="sldNum" sz="quarter" idx="12"/>
          </p:nvPr>
        </p:nvSpPr>
        <p:spPr>
          <a:ln/>
        </p:spPr>
        <p:txBody>
          <a:bodyPr/>
          <a:lstStyle>
            <a:lvl1pPr>
              <a:defRPr/>
            </a:lvl1pPr>
          </a:lstStyle>
          <a:p>
            <a:fld id="{0A3BBC75-F6FB-4EB6-A3AA-465C85962DB5}" type="slidenum">
              <a:rPr lang="en-US" altLang="en-US"/>
              <a:pPr/>
              <a:t>‹#›</a:t>
            </a:fld>
            <a:endParaRPr lang="en-US" altLang="en-US" dirty="0"/>
          </a:p>
        </p:txBody>
      </p:sp>
    </p:spTree>
    <p:extLst>
      <p:ext uri="{BB962C8B-B14F-4D97-AF65-F5344CB8AC3E}">
        <p14:creationId xmlns:p14="http://schemas.microsoft.com/office/powerpoint/2010/main" val="1219813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97A732F7-370A-4DFD-83D0-D19AFE148CCE}"/>
              </a:ext>
            </a:extLst>
          </p:cNvPr>
          <p:cNvSpPr>
            <a:spLocks noGrp="1" noChangeArrowheads="1"/>
          </p:cNvSpPr>
          <p:nvPr>
            <p:ph type="dt" sz="half" idx="10"/>
          </p:nvPr>
        </p:nvSpPr>
        <p:spPr>
          <a:ln/>
        </p:spPr>
        <p:txBody>
          <a:bodyPr/>
          <a:lstStyle>
            <a:lvl1pPr>
              <a:defRPr/>
            </a:lvl1pPr>
          </a:lstStyle>
          <a:p>
            <a:fld id="{7E637177-77D0-4BC2-A9B0-426CFEF2F1C4}" type="datetime1">
              <a:rPr lang="en-US" altLang="en-US" smtClean="0"/>
              <a:t>10/3/2019</a:t>
            </a:fld>
            <a:endParaRPr lang="en-US" altLang="en-US" dirty="0"/>
          </a:p>
        </p:txBody>
      </p:sp>
      <p:sp>
        <p:nvSpPr>
          <p:cNvPr id="5" name="Rectangle 13">
            <a:extLst>
              <a:ext uri="{FF2B5EF4-FFF2-40B4-BE49-F238E27FC236}">
                <a16:creationId xmlns:a16="http://schemas.microsoft.com/office/drawing/2014/main" id="{BB908EB0-EB8A-496B-B00D-04B8D6CBEE72}"/>
              </a:ext>
            </a:extLst>
          </p:cNvPr>
          <p:cNvSpPr>
            <a:spLocks noGrp="1" noChangeArrowheads="1"/>
          </p:cNvSpPr>
          <p:nvPr>
            <p:ph type="ftr" sz="quarter" idx="11"/>
          </p:nvPr>
        </p:nvSpPr>
        <p:spPr>
          <a:ln/>
        </p:spPr>
        <p:txBody>
          <a:bodyPr/>
          <a:lstStyle>
            <a:lvl1pPr>
              <a:defRPr/>
            </a:lvl1pPr>
          </a:lstStyle>
          <a:p>
            <a:endParaRPr lang="en-US" altLang="en-US" dirty="0"/>
          </a:p>
        </p:txBody>
      </p:sp>
      <p:sp>
        <p:nvSpPr>
          <p:cNvPr id="6" name="Rectangle 14">
            <a:extLst>
              <a:ext uri="{FF2B5EF4-FFF2-40B4-BE49-F238E27FC236}">
                <a16:creationId xmlns:a16="http://schemas.microsoft.com/office/drawing/2014/main" id="{A6A6CEA8-C735-4FA6-85D6-D5F8D60ED3FC}"/>
              </a:ext>
            </a:extLst>
          </p:cNvPr>
          <p:cNvSpPr>
            <a:spLocks noGrp="1" noChangeArrowheads="1"/>
          </p:cNvSpPr>
          <p:nvPr>
            <p:ph type="sldNum" sz="quarter" idx="12"/>
          </p:nvPr>
        </p:nvSpPr>
        <p:spPr>
          <a:ln/>
        </p:spPr>
        <p:txBody>
          <a:bodyPr/>
          <a:lstStyle>
            <a:lvl1pPr>
              <a:defRPr/>
            </a:lvl1pPr>
          </a:lstStyle>
          <a:p>
            <a:fld id="{DE591724-39A8-44E1-8C0D-A9DA03CA1CED}" type="slidenum">
              <a:rPr lang="en-US" altLang="en-US"/>
              <a:pPr/>
              <a:t>‹#›</a:t>
            </a:fld>
            <a:endParaRPr lang="en-US" altLang="en-US" dirty="0"/>
          </a:p>
        </p:txBody>
      </p:sp>
    </p:spTree>
    <p:extLst>
      <p:ext uri="{BB962C8B-B14F-4D97-AF65-F5344CB8AC3E}">
        <p14:creationId xmlns:p14="http://schemas.microsoft.com/office/powerpoint/2010/main" val="2758635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B6A1F259-3CF5-496A-BAAD-5C87EE3C0B35}"/>
              </a:ext>
            </a:extLst>
          </p:cNvPr>
          <p:cNvSpPr>
            <a:spLocks noGrp="1" noChangeArrowheads="1"/>
          </p:cNvSpPr>
          <p:nvPr>
            <p:ph type="dt" sz="half" idx="10"/>
          </p:nvPr>
        </p:nvSpPr>
        <p:spPr>
          <a:ln/>
        </p:spPr>
        <p:txBody>
          <a:bodyPr/>
          <a:lstStyle>
            <a:lvl1pPr>
              <a:defRPr/>
            </a:lvl1pPr>
          </a:lstStyle>
          <a:p>
            <a:fld id="{94308A9C-9E98-4D26-AD12-2D7B25CC0F2A}" type="datetime1">
              <a:rPr lang="en-US" altLang="en-US" smtClean="0"/>
              <a:t>10/3/2019</a:t>
            </a:fld>
            <a:endParaRPr lang="en-US" altLang="en-US" dirty="0"/>
          </a:p>
        </p:txBody>
      </p:sp>
      <p:sp>
        <p:nvSpPr>
          <p:cNvPr id="5" name="Rectangle 13">
            <a:extLst>
              <a:ext uri="{FF2B5EF4-FFF2-40B4-BE49-F238E27FC236}">
                <a16:creationId xmlns:a16="http://schemas.microsoft.com/office/drawing/2014/main" id="{D3E9BD16-F9B6-419C-B987-C3933647EDB6}"/>
              </a:ext>
            </a:extLst>
          </p:cNvPr>
          <p:cNvSpPr>
            <a:spLocks noGrp="1" noChangeArrowheads="1"/>
          </p:cNvSpPr>
          <p:nvPr>
            <p:ph type="ftr" sz="quarter" idx="11"/>
          </p:nvPr>
        </p:nvSpPr>
        <p:spPr>
          <a:ln/>
        </p:spPr>
        <p:txBody>
          <a:bodyPr/>
          <a:lstStyle>
            <a:lvl1pPr>
              <a:defRPr/>
            </a:lvl1pPr>
          </a:lstStyle>
          <a:p>
            <a:endParaRPr lang="en-US" altLang="en-US" dirty="0"/>
          </a:p>
        </p:txBody>
      </p:sp>
      <p:sp>
        <p:nvSpPr>
          <p:cNvPr id="6" name="Rectangle 14">
            <a:extLst>
              <a:ext uri="{FF2B5EF4-FFF2-40B4-BE49-F238E27FC236}">
                <a16:creationId xmlns:a16="http://schemas.microsoft.com/office/drawing/2014/main" id="{018E32FC-B585-43FC-9ECC-27CACA4BF419}"/>
              </a:ext>
            </a:extLst>
          </p:cNvPr>
          <p:cNvSpPr>
            <a:spLocks noGrp="1" noChangeArrowheads="1"/>
          </p:cNvSpPr>
          <p:nvPr>
            <p:ph type="sldNum" sz="quarter" idx="12"/>
          </p:nvPr>
        </p:nvSpPr>
        <p:spPr>
          <a:xfrm>
            <a:off x="6858000" y="6388132"/>
            <a:ext cx="2133600" cy="457200"/>
          </a:xfrm>
          <a:ln/>
        </p:spPr>
        <p:txBody>
          <a:bodyPr/>
          <a:lstStyle>
            <a:lvl1pPr>
              <a:defRPr/>
            </a:lvl1pPr>
          </a:lstStyle>
          <a:p>
            <a:fld id="{1469A9A9-EA32-4A8B-A7FD-43F2F8CA4C2C}" type="slidenum">
              <a:rPr lang="en-US" altLang="en-US"/>
              <a:pPr/>
              <a:t>‹#›</a:t>
            </a:fld>
            <a:endParaRPr lang="en-US" altLang="en-US" dirty="0"/>
          </a:p>
        </p:txBody>
      </p:sp>
    </p:spTree>
    <p:extLst>
      <p:ext uri="{BB962C8B-B14F-4D97-AF65-F5344CB8AC3E}">
        <p14:creationId xmlns:p14="http://schemas.microsoft.com/office/powerpoint/2010/main" val="4206777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12">
            <a:extLst>
              <a:ext uri="{FF2B5EF4-FFF2-40B4-BE49-F238E27FC236}">
                <a16:creationId xmlns:a16="http://schemas.microsoft.com/office/drawing/2014/main" id="{D0DDFFE6-DC9D-4735-A182-C8D68D5EE10C}"/>
              </a:ext>
            </a:extLst>
          </p:cNvPr>
          <p:cNvSpPr>
            <a:spLocks noGrp="1" noChangeArrowheads="1"/>
          </p:cNvSpPr>
          <p:nvPr>
            <p:ph type="dt" sz="half" idx="10"/>
          </p:nvPr>
        </p:nvSpPr>
        <p:spPr>
          <a:ln/>
        </p:spPr>
        <p:txBody>
          <a:bodyPr/>
          <a:lstStyle>
            <a:lvl1pPr>
              <a:defRPr/>
            </a:lvl1pPr>
          </a:lstStyle>
          <a:p>
            <a:fld id="{8BDC9A33-BD1F-4AD6-8279-46BA4DD39171}" type="datetime1">
              <a:rPr lang="en-US" altLang="en-US" smtClean="0"/>
              <a:t>10/3/2019</a:t>
            </a:fld>
            <a:endParaRPr lang="en-US" altLang="en-US" dirty="0"/>
          </a:p>
        </p:txBody>
      </p:sp>
      <p:sp>
        <p:nvSpPr>
          <p:cNvPr id="5" name="Rectangle 13">
            <a:extLst>
              <a:ext uri="{FF2B5EF4-FFF2-40B4-BE49-F238E27FC236}">
                <a16:creationId xmlns:a16="http://schemas.microsoft.com/office/drawing/2014/main" id="{342A7E60-8505-4613-A224-883912978D87}"/>
              </a:ext>
            </a:extLst>
          </p:cNvPr>
          <p:cNvSpPr>
            <a:spLocks noGrp="1" noChangeArrowheads="1"/>
          </p:cNvSpPr>
          <p:nvPr>
            <p:ph type="ftr" sz="quarter" idx="11"/>
          </p:nvPr>
        </p:nvSpPr>
        <p:spPr>
          <a:ln/>
        </p:spPr>
        <p:txBody>
          <a:bodyPr/>
          <a:lstStyle>
            <a:lvl1pPr>
              <a:defRPr/>
            </a:lvl1pPr>
          </a:lstStyle>
          <a:p>
            <a:endParaRPr lang="en-US" altLang="en-US" dirty="0"/>
          </a:p>
        </p:txBody>
      </p:sp>
      <p:sp>
        <p:nvSpPr>
          <p:cNvPr id="6" name="Rectangle 14">
            <a:extLst>
              <a:ext uri="{FF2B5EF4-FFF2-40B4-BE49-F238E27FC236}">
                <a16:creationId xmlns:a16="http://schemas.microsoft.com/office/drawing/2014/main" id="{E22EBA5E-085E-4590-A7D7-C0846D1FF491}"/>
              </a:ext>
            </a:extLst>
          </p:cNvPr>
          <p:cNvSpPr>
            <a:spLocks noGrp="1" noChangeArrowheads="1"/>
          </p:cNvSpPr>
          <p:nvPr>
            <p:ph type="sldNum" sz="quarter" idx="12"/>
          </p:nvPr>
        </p:nvSpPr>
        <p:spPr>
          <a:ln/>
        </p:spPr>
        <p:txBody>
          <a:bodyPr/>
          <a:lstStyle>
            <a:lvl1pPr>
              <a:defRPr/>
            </a:lvl1pPr>
          </a:lstStyle>
          <a:p>
            <a:fld id="{94308C1C-4090-4855-97CC-A81C86DDC4AB}" type="slidenum">
              <a:rPr lang="en-US" altLang="en-US"/>
              <a:pPr/>
              <a:t>‹#›</a:t>
            </a:fld>
            <a:endParaRPr lang="en-US" altLang="en-US" dirty="0"/>
          </a:p>
        </p:txBody>
      </p:sp>
    </p:spTree>
    <p:extLst>
      <p:ext uri="{BB962C8B-B14F-4D97-AF65-F5344CB8AC3E}">
        <p14:creationId xmlns:p14="http://schemas.microsoft.com/office/powerpoint/2010/main" val="3206664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37528440-B8F0-48A3-A989-9AE903637D73}"/>
              </a:ext>
            </a:extLst>
          </p:cNvPr>
          <p:cNvSpPr>
            <a:spLocks noGrp="1" noChangeArrowheads="1"/>
          </p:cNvSpPr>
          <p:nvPr>
            <p:ph type="dt" sz="half" idx="10"/>
          </p:nvPr>
        </p:nvSpPr>
        <p:spPr>
          <a:ln/>
        </p:spPr>
        <p:txBody>
          <a:bodyPr/>
          <a:lstStyle>
            <a:lvl1pPr>
              <a:defRPr/>
            </a:lvl1pPr>
          </a:lstStyle>
          <a:p>
            <a:fld id="{846F831B-3A93-4328-8E72-7EE2AEBFEF27}" type="datetime1">
              <a:rPr lang="en-US" altLang="en-US" smtClean="0"/>
              <a:t>10/3/2019</a:t>
            </a:fld>
            <a:endParaRPr lang="en-US" altLang="en-US" dirty="0"/>
          </a:p>
        </p:txBody>
      </p:sp>
      <p:sp>
        <p:nvSpPr>
          <p:cNvPr id="6" name="Rectangle 13">
            <a:extLst>
              <a:ext uri="{FF2B5EF4-FFF2-40B4-BE49-F238E27FC236}">
                <a16:creationId xmlns:a16="http://schemas.microsoft.com/office/drawing/2014/main" id="{5A246DA0-9796-44C7-BC5C-4A09BA7EBE6C}"/>
              </a:ext>
            </a:extLst>
          </p:cNvPr>
          <p:cNvSpPr>
            <a:spLocks noGrp="1" noChangeArrowheads="1"/>
          </p:cNvSpPr>
          <p:nvPr>
            <p:ph type="ftr" sz="quarter" idx="11"/>
          </p:nvPr>
        </p:nvSpPr>
        <p:spPr>
          <a:ln/>
        </p:spPr>
        <p:txBody>
          <a:bodyPr/>
          <a:lstStyle>
            <a:lvl1pPr>
              <a:defRPr/>
            </a:lvl1pPr>
          </a:lstStyle>
          <a:p>
            <a:endParaRPr lang="en-US" altLang="en-US" dirty="0"/>
          </a:p>
        </p:txBody>
      </p:sp>
      <p:sp>
        <p:nvSpPr>
          <p:cNvPr id="7" name="Rectangle 14">
            <a:extLst>
              <a:ext uri="{FF2B5EF4-FFF2-40B4-BE49-F238E27FC236}">
                <a16:creationId xmlns:a16="http://schemas.microsoft.com/office/drawing/2014/main" id="{433DFAB3-7427-4910-91FA-AB82F55F0526}"/>
              </a:ext>
            </a:extLst>
          </p:cNvPr>
          <p:cNvSpPr>
            <a:spLocks noGrp="1" noChangeArrowheads="1"/>
          </p:cNvSpPr>
          <p:nvPr>
            <p:ph type="sldNum" sz="quarter" idx="12"/>
          </p:nvPr>
        </p:nvSpPr>
        <p:spPr>
          <a:ln/>
        </p:spPr>
        <p:txBody>
          <a:bodyPr/>
          <a:lstStyle>
            <a:lvl1pPr>
              <a:defRPr/>
            </a:lvl1pPr>
          </a:lstStyle>
          <a:p>
            <a:fld id="{8946AF65-8F92-4B38-8529-8F167C4A39A3}" type="slidenum">
              <a:rPr lang="en-US" altLang="en-US"/>
              <a:pPr/>
              <a:t>‹#›</a:t>
            </a:fld>
            <a:endParaRPr lang="en-US" altLang="en-US" dirty="0"/>
          </a:p>
        </p:txBody>
      </p:sp>
    </p:spTree>
    <p:extLst>
      <p:ext uri="{BB962C8B-B14F-4D97-AF65-F5344CB8AC3E}">
        <p14:creationId xmlns:p14="http://schemas.microsoft.com/office/powerpoint/2010/main" val="3840505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08B8F08B-D023-432C-844B-10C5A55A069E}"/>
              </a:ext>
            </a:extLst>
          </p:cNvPr>
          <p:cNvSpPr>
            <a:spLocks noGrp="1" noChangeArrowheads="1"/>
          </p:cNvSpPr>
          <p:nvPr>
            <p:ph type="dt" sz="half" idx="10"/>
          </p:nvPr>
        </p:nvSpPr>
        <p:spPr>
          <a:ln/>
        </p:spPr>
        <p:txBody>
          <a:bodyPr/>
          <a:lstStyle>
            <a:lvl1pPr>
              <a:defRPr/>
            </a:lvl1pPr>
          </a:lstStyle>
          <a:p>
            <a:fld id="{AB96E399-6C17-49A4-B13D-A5E450354F1E}" type="datetime1">
              <a:rPr lang="en-US" altLang="en-US" smtClean="0"/>
              <a:t>10/3/2019</a:t>
            </a:fld>
            <a:endParaRPr lang="en-US" altLang="en-US" dirty="0"/>
          </a:p>
        </p:txBody>
      </p:sp>
      <p:sp>
        <p:nvSpPr>
          <p:cNvPr id="8" name="Rectangle 13">
            <a:extLst>
              <a:ext uri="{FF2B5EF4-FFF2-40B4-BE49-F238E27FC236}">
                <a16:creationId xmlns:a16="http://schemas.microsoft.com/office/drawing/2014/main" id="{1D645CE3-0398-4D7A-8115-AB20629E1B90}"/>
              </a:ext>
            </a:extLst>
          </p:cNvPr>
          <p:cNvSpPr>
            <a:spLocks noGrp="1" noChangeArrowheads="1"/>
          </p:cNvSpPr>
          <p:nvPr>
            <p:ph type="ftr" sz="quarter" idx="11"/>
          </p:nvPr>
        </p:nvSpPr>
        <p:spPr>
          <a:ln/>
        </p:spPr>
        <p:txBody>
          <a:bodyPr/>
          <a:lstStyle>
            <a:lvl1pPr>
              <a:defRPr/>
            </a:lvl1pPr>
          </a:lstStyle>
          <a:p>
            <a:endParaRPr lang="en-US" altLang="en-US" dirty="0"/>
          </a:p>
        </p:txBody>
      </p:sp>
      <p:sp>
        <p:nvSpPr>
          <p:cNvPr id="9" name="Rectangle 14">
            <a:extLst>
              <a:ext uri="{FF2B5EF4-FFF2-40B4-BE49-F238E27FC236}">
                <a16:creationId xmlns:a16="http://schemas.microsoft.com/office/drawing/2014/main" id="{7E64802E-E1E4-499D-877D-B8EA656667FF}"/>
              </a:ext>
            </a:extLst>
          </p:cNvPr>
          <p:cNvSpPr>
            <a:spLocks noGrp="1" noChangeArrowheads="1"/>
          </p:cNvSpPr>
          <p:nvPr>
            <p:ph type="sldNum" sz="quarter" idx="12"/>
          </p:nvPr>
        </p:nvSpPr>
        <p:spPr>
          <a:ln/>
        </p:spPr>
        <p:txBody>
          <a:bodyPr/>
          <a:lstStyle>
            <a:lvl1pPr>
              <a:defRPr/>
            </a:lvl1pPr>
          </a:lstStyle>
          <a:p>
            <a:fld id="{53245E34-838F-4CE5-9053-610247CB8147}" type="slidenum">
              <a:rPr lang="en-US" altLang="en-US"/>
              <a:pPr/>
              <a:t>‹#›</a:t>
            </a:fld>
            <a:endParaRPr lang="en-US" altLang="en-US" dirty="0"/>
          </a:p>
        </p:txBody>
      </p:sp>
    </p:spTree>
    <p:extLst>
      <p:ext uri="{BB962C8B-B14F-4D97-AF65-F5344CB8AC3E}">
        <p14:creationId xmlns:p14="http://schemas.microsoft.com/office/powerpoint/2010/main" val="894254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E5409874-DB87-4D52-9EE8-7A0BC11E103E}"/>
              </a:ext>
            </a:extLst>
          </p:cNvPr>
          <p:cNvSpPr>
            <a:spLocks noGrp="1" noChangeArrowheads="1"/>
          </p:cNvSpPr>
          <p:nvPr>
            <p:ph type="dt" sz="half" idx="10"/>
          </p:nvPr>
        </p:nvSpPr>
        <p:spPr>
          <a:ln/>
        </p:spPr>
        <p:txBody>
          <a:bodyPr/>
          <a:lstStyle>
            <a:lvl1pPr>
              <a:defRPr/>
            </a:lvl1pPr>
          </a:lstStyle>
          <a:p>
            <a:fld id="{4318CBB4-9EB8-4562-B286-C566C0733768}" type="datetime1">
              <a:rPr lang="en-US" altLang="en-US" smtClean="0"/>
              <a:t>10/3/2019</a:t>
            </a:fld>
            <a:endParaRPr lang="en-US" altLang="en-US" dirty="0"/>
          </a:p>
        </p:txBody>
      </p:sp>
      <p:sp>
        <p:nvSpPr>
          <p:cNvPr id="4" name="Rectangle 13">
            <a:extLst>
              <a:ext uri="{FF2B5EF4-FFF2-40B4-BE49-F238E27FC236}">
                <a16:creationId xmlns:a16="http://schemas.microsoft.com/office/drawing/2014/main" id="{54F88DE7-79CF-4298-8F75-B6286FDB4C7C}"/>
              </a:ext>
            </a:extLst>
          </p:cNvPr>
          <p:cNvSpPr>
            <a:spLocks noGrp="1" noChangeArrowheads="1"/>
          </p:cNvSpPr>
          <p:nvPr>
            <p:ph type="ftr" sz="quarter" idx="11"/>
          </p:nvPr>
        </p:nvSpPr>
        <p:spPr>
          <a:ln/>
        </p:spPr>
        <p:txBody>
          <a:bodyPr/>
          <a:lstStyle>
            <a:lvl1pPr>
              <a:defRPr/>
            </a:lvl1pPr>
          </a:lstStyle>
          <a:p>
            <a:endParaRPr lang="en-US" altLang="en-US" dirty="0"/>
          </a:p>
        </p:txBody>
      </p:sp>
      <p:sp>
        <p:nvSpPr>
          <p:cNvPr id="5" name="Rectangle 14">
            <a:extLst>
              <a:ext uri="{FF2B5EF4-FFF2-40B4-BE49-F238E27FC236}">
                <a16:creationId xmlns:a16="http://schemas.microsoft.com/office/drawing/2014/main" id="{9BA26388-6876-4A0C-A624-881E89B02EB6}"/>
              </a:ext>
            </a:extLst>
          </p:cNvPr>
          <p:cNvSpPr>
            <a:spLocks noGrp="1" noChangeArrowheads="1"/>
          </p:cNvSpPr>
          <p:nvPr>
            <p:ph type="sldNum" sz="quarter" idx="12"/>
          </p:nvPr>
        </p:nvSpPr>
        <p:spPr>
          <a:ln/>
        </p:spPr>
        <p:txBody>
          <a:bodyPr/>
          <a:lstStyle>
            <a:lvl1pPr>
              <a:defRPr/>
            </a:lvl1pPr>
          </a:lstStyle>
          <a:p>
            <a:fld id="{2CB2D720-606C-4B7A-BE2A-792E36E367C0}" type="slidenum">
              <a:rPr lang="en-US" altLang="en-US"/>
              <a:pPr/>
              <a:t>‹#›</a:t>
            </a:fld>
            <a:endParaRPr lang="en-US" altLang="en-US" dirty="0"/>
          </a:p>
        </p:txBody>
      </p:sp>
    </p:spTree>
    <p:extLst>
      <p:ext uri="{BB962C8B-B14F-4D97-AF65-F5344CB8AC3E}">
        <p14:creationId xmlns:p14="http://schemas.microsoft.com/office/powerpoint/2010/main" val="113782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461C5FF1-7C0F-4BFE-8F84-88C9F84287F8}"/>
              </a:ext>
            </a:extLst>
          </p:cNvPr>
          <p:cNvSpPr>
            <a:spLocks noGrp="1" noChangeArrowheads="1"/>
          </p:cNvSpPr>
          <p:nvPr>
            <p:ph type="dt" sz="half" idx="10"/>
          </p:nvPr>
        </p:nvSpPr>
        <p:spPr>
          <a:ln/>
        </p:spPr>
        <p:txBody>
          <a:bodyPr/>
          <a:lstStyle>
            <a:lvl1pPr>
              <a:defRPr/>
            </a:lvl1pPr>
          </a:lstStyle>
          <a:p>
            <a:fld id="{18E1CFB7-0E55-4479-9976-10A413BE86A7}" type="datetime1">
              <a:rPr lang="en-US" altLang="en-US" smtClean="0"/>
              <a:t>10/3/2019</a:t>
            </a:fld>
            <a:endParaRPr lang="en-US" altLang="en-US" dirty="0"/>
          </a:p>
        </p:txBody>
      </p:sp>
      <p:sp>
        <p:nvSpPr>
          <p:cNvPr id="3" name="Rectangle 13">
            <a:extLst>
              <a:ext uri="{FF2B5EF4-FFF2-40B4-BE49-F238E27FC236}">
                <a16:creationId xmlns:a16="http://schemas.microsoft.com/office/drawing/2014/main" id="{8AD99C2F-EEA7-445F-B660-9FE59403E567}"/>
              </a:ext>
            </a:extLst>
          </p:cNvPr>
          <p:cNvSpPr>
            <a:spLocks noGrp="1" noChangeArrowheads="1"/>
          </p:cNvSpPr>
          <p:nvPr>
            <p:ph type="ftr" sz="quarter" idx="11"/>
          </p:nvPr>
        </p:nvSpPr>
        <p:spPr>
          <a:ln/>
        </p:spPr>
        <p:txBody>
          <a:bodyPr/>
          <a:lstStyle>
            <a:lvl1pPr>
              <a:defRPr/>
            </a:lvl1pPr>
          </a:lstStyle>
          <a:p>
            <a:endParaRPr lang="en-US" altLang="en-US" dirty="0"/>
          </a:p>
        </p:txBody>
      </p:sp>
      <p:sp>
        <p:nvSpPr>
          <p:cNvPr id="4" name="Rectangle 14">
            <a:extLst>
              <a:ext uri="{FF2B5EF4-FFF2-40B4-BE49-F238E27FC236}">
                <a16:creationId xmlns:a16="http://schemas.microsoft.com/office/drawing/2014/main" id="{132773B1-1077-4023-B5B1-4D3AF9596082}"/>
              </a:ext>
            </a:extLst>
          </p:cNvPr>
          <p:cNvSpPr>
            <a:spLocks noGrp="1" noChangeArrowheads="1"/>
          </p:cNvSpPr>
          <p:nvPr>
            <p:ph type="sldNum" sz="quarter" idx="12"/>
          </p:nvPr>
        </p:nvSpPr>
        <p:spPr>
          <a:ln/>
        </p:spPr>
        <p:txBody>
          <a:bodyPr/>
          <a:lstStyle>
            <a:lvl1pPr>
              <a:defRPr/>
            </a:lvl1pPr>
          </a:lstStyle>
          <a:p>
            <a:fld id="{D3D87F57-EBD0-4F41-9481-70C2FC058502}" type="slidenum">
              <a:rPr lang="en-US" altLang="en-US"/>
              <a:pPr/>
              <a:t>‹#›</a:t>
            </a:fld>
            <a:endParaRPr lang="en-US" altLang="en-US" dirty="0"/>
          </a:p>
        </p:txBody>
      </p:sp>
    </p:spTree>
    <p:extLst>
      <p:ext uri="{BB962C8B-B14F-4D97-AF65-F5344CB8AC3E}">
        <p14:creationId xmlns:p14="http://schemas.microsoft.com/office/powerpoint/2010/main" val="3290933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2">
            <a:extLst>
              <a:ext uri="{FF2B5EF4-FFF2-40B4-BE49-F238E27FC236}">
                <a16:creationId xmlns:a16="http://schemas.microsoft.com/office/drawing/2014/main" id="{AB305468-FAD8-4B73-8536-37903FC17D1B}"/>
              </a:ext>
            </a:extLst>
          </p:cNvPr>
          <p:cNvSpPr>
            <a:spLocks noGrp="1" noChangeArrowheads="1"/>
          </p:cNvSpPr>
          <p:nvPr>
            <p:ph type="dt" sz="half" idx="10"/>
          </p:nvPr>
        </p:nvSpPr>
        <p:spPr>
          <a:ln/>
        </p:spPr>
        <p:txBody>
          <a:bodyPr/>
          <a:lstStyle>
            <a:lvl1pPr>
              <a:defRPr/>
            </a:lvl1pPr>
          </a:lstStyle>
          <a:p>
            <a:fld id="{FA59CE8B-A042-42C6-A877-D0577A7E5F17}" type="datetime1">
              <a:rPr lang="en-US" altLang="en-US" smtClean="0"/>
              <a:t>10/3/2019</a:t>
            </a:fld>
            <a:endParaRPr lang="en-US" altLang="en-US" dirty="0"/>
          </a:p>
        </p:txBody>
      </p:sp>
      <p:sp>
        <p:nvSpPr>
          <p:cNvPr id="6" name="Rectangle 13">
            <a:extLst>
              <a:ext uri="{FF2B5EF4-FFF2-40B4-BE49-F238E27FC236}">
                <a16:creationId xmlns:a16="http://schemas.microsoft.com/office/drawing/2014/main" id="{FB46FAB6-7213-41E7-B9E7-AEFBEFA65411}"/>
              </a:ext>
            </a:extLst>
          </p:cNvPr>
          <p:cNvSpPr>
            <a:spLocks noGrp="1" noChangeArrowheads="1"/>
          </p:cNvSpPr>
          <p:nvPr>
            <p:ph type="ftr" sz="quarter" idx="11"/>
          </p:nvPr>
        </p:nvSpPr>
        <p:spPr>
          <a:ln/>
        </p:spPr>
        <p:txBody>
          <a:bodyPr/>
          <a:lstStyle>
            <a:lvl1pPr>
              <a:defRPr/>
            </a:lvl1pPr>
          </a:lstStyle>
          <a:p>
            <a:endParaRPr lang="en-US" altLang="en-US" dirty="0"/>
          </a:p>
        </p:txBody>
      </p:sp>
      <p:sp>
        <p:nvSpPr>
          <p:cNvPr id="7" name="Rectangle 14">
            <a:extLst>
              <a:ext uri="{FF2B5EF4-FFF2-40B4-BE49-F238E27FC236}">
                <a16:creationId xmlns:a16="http://schemas.microsoft.com/office/drawing/2014/main" id="{0B75134F-A881-4816-BB2B-FA86A85CDD38}"/>
              </a:ext>
            </a:extLst>
          </p:cNvPr>
          <p:cNvSpPr>
            <a:spLocks noGrp="1" noChangeArrowheads="1"/>
          </p:cNvSpPr>
          <p:nvPr>
            <p:ph type="sldNum" sz="quarter" idx="12"/>
          </p:nvPr>
        </p:nvSpPr>
        <p:spPr>
          <a:ln/>
        </p:spPr>
        <p:txBody>
          <a:bodyPr/>
          <a:lstStyle>
            <a:lvl1pPr>
              <a:defRPr/>
            </a:lvl1pPr>
          </a:lstStyle>
          <a:p>
            <a:fld id="{0DA40876-D199-480B-A608-AA3D23B402E2}" type="slidenum">
              <a:rPr lang="en-US" altLang="en-US"/>
              <a:pPr/>
              <a:t>‹#›</a:t>
            </a:fld>
            <a:endParaRPr lang="en-US" altLang="en-US" dirty="0"/>
          </a:p>
        </p:txBody>
      </p:sp>
    </p:spTree>
    <p:extLst>
      <p:ext uri="{BB962C8B-B14F-4D97-AF65-F5344CB8AC3E}">
        <p14:creationId xmlns:p14="http://schemas.microsoft.com/office/powerpoint/2010/main" val="1241198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12">
            <a:extLst>
              <a:ext uri="{FF2B5EF4-FFF2-40B4-BE49-F238E27FC236}">
                <a16:creationId xmlns:a16="http://schemas.microsoft.com/office/drawing/2014/main" id="{A4C1561F-7D55-4C58-AF6D-4DF4A4A3E261}"/>
              </a:ext>
            </a:extLst>
          </p:cNvPr>
          <p:cNvSpPr>
            <a:spLocks noGrp="1" noChangeArrowheads="1"/>
          </p:cNvSpPr>
          <p:nvPr>
            <p:ph type="dt" sz="half" idx="10"/>
          </p:nvPr>
        </p:nvSpPr>
        <p:spPr>
          <a:ln/>
        </p:spPr>
        <p:txBody>
          <a:bodyPr/>
          <a:lstStyle>
            <a:lvl1pPr>
              <a:defRPr/>
            </a:lvl1pPr>
          </a:lstStyle>
          <a:p>
            <a:fld id="{BC6E3238-3040-4ED6-A1BF-F661A7DF1ACE}" type="datetime1">
              <a:rPr lang="en-US" altLang="en-US" smtClean="0"/>
              <a:t>10/3/2019</a:t>
            </a:fld>
            <a:endParaRPr lang="en-US" altLang="en-US" dirty="0"/>
          </a:p>
        </p:txBody>
      </p:sp>
      <p:sp>
        <p:nvSpPr>
          <p:cNvPr id="6" name="Rectangle 13">
            <a:extLst>
              <a:ext uri="{FF2B5EF4-FFF2-40B4-BE49-F238E27FC236}">
                <a16:creationId xmlns:a16="http://schemas.microsoft.com/office/drawing/2014/main" id="{824F851A-457D-4BC0-960F-CC6A09C7BFE7}"/>
              </a:ext>
            </a:extLst>
          </p:cNvPr>
          <p:cNvSpPr>
            <a:spLocks noGrp="1" noChangeArrowheads="1"/>
          </p:cNvSpPr>
          <p:nvPr>
            <p:ph type="ftr" sz="quarter" idx="11"/>
          </p:nvPr>
        </p:nvSpPr>
        <p:spPr>
          <a:ln/>
        </p:spPr>
        <p:txBody>
          <a:bodyPr/>
          <a:lstStyle>
            <a:lvl1pPr>
              <a:defRPr/>
            </a:lvl1pPr>
          </a:lstStyle>
          <a:p>
            <a:endParaRPr lang="en-US" altLang="en-US" dirty="0"/>
          </a:p>
        </p:txBody>
      </p:sp>
      <p:sp>
        <p:nvSpPr>
          <p:cNvPr id="7" name="Rectangle 14">
            <a:extLst>
              <a:ext uri="{FF2B5EF4-FFF2-40B4-BE49-F238E27FC236}">
                <a16:creationId xmlns:a16="http://schemas.microsoft.com/office/drawing/2014/main" id="{2992C628-2BD2-46A0-908B-B7198D5E8DF3}"/>
              </a:ext>
            </a:extLst>
          </p:cNvPr>
          <p:cNvSpPr>
            <a:spLocks noGrp="1" noChangeArrowheads="1"/>
          </p:cNvSpPr>
          <p:nvPr>
            <p:ph type="sldNum" sz="quarter" idx="12"/>
          </p:nvPr>
        </p:nvSpPr>
        <p:spPr>
          <a:ln/>
        </p:spPr>
        <p:txBody>
          <a:bodyPr/>
          <a:lstStyle>
            <a:lvl1pPr>
              <a:defRPr/>
            </a:lvl1pPr>
          </a:lstStyle>
          <a:p>
            <a:fld id="{A7DCCCAF-4C47-46E7-B05B-D8BB58041868}" type="slidenum">
              <a:rPr lang="en-US" altLang="en-US"/>
              <a:pPr/>
              <a:t>‹#›</a:t>
            </a:fld>
            <a:endParaRPr lang="en-US" altLang="en-US" dirty="0"/>
          </a:p>
        </p:txBody>
      </p:sp>
    </p:spTree>
    <p:extLst>
      <p:ext uri="{BB962C8B-B14F-4D97-AF65-F5344CB8AC3E}">
        <p14:creationId xmlns:p14="http://schemas.microsoft.com/office/powerpoint/2010/main" val="2380329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14E4D0CE-3453-4779-8454-65EA37F11B11}"/>
              </a:ext>
            </a:extLst>
          </p:cNvPr>
          <p:cNvGrpSpPr>
            <a:grpSpLocks/>
          </p:cNvGrpSpPr>
          <p:nvPr/>
        </p:nvGrpSpPr>
        <p:grpSpPr bwMode="auto">
          <a:xfrm>
            <a:off x="0" y="3902075"/>
            <a:ext cx="3400425" cy="2949575"/>
            <a:chOff x="0" y="2458"/>
            <a:chExt cx="2142" cy="1858"/>
          </a:xfrm>
        </p:grpSpPr>
        <p:sp>
          <p:nvSpPr>
            <p:cNvPr id="8195" name="Freeform 3">
              <a:extLst>
                <a:ext uri="{FF2B5EF4-FFF2-40B4-BE49-F238E27FC236}">
                  <a16:creationId xmlns:a16="http://schemas.microsoft.com/office/drawing/2014/main" id="{D0FDA751-2A64-4914-BD4F-3929A35DC65B}"/>
                </a:ext>
              </a:extLst>
            </p:cNvPr>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dirty="0">
                <a:latin typeface="Arial" charset="0"/>
                <a:cs typeface="Arial" charset="0"/>
              </a:endParaRPr>
            </a:p>
          </p:txBody>
        </p:sp>
        <p:sp>
          <p:nvSpPr>
            <p:cNvPr id="8196" name="Freeform 4">
              <a:extLst>
                <a:ext uri="{FF2B5EF4-FFF2-40B4-BE49-F238E27FC236}">
                  <a16:creationId xmlns:a16="http://schemas.microsoft.com/office/drawing/2014/main" id="{C9466C78-DB27-40CE-BB11-083BBD2CC34A}"/>
                </a:ext>
              </a:extLst>
            </p:cNvPr>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dirty="0">
                <a:latin typeface="Arial" charset="0"/>
                <a:cs typeface="Arial" charset="0"/>
              </a:endParaRPr>
            </a:p>
          </p:txBody>
        </p:sp>
        <p:sp>
          <p:nvSpPr>
            <p:cNvPr id="8197" name="Freeform 5">
              <a:extLst>
                <a:ext uri="{FF2B5EF4-FFF2-40B4-BE49-F238E27FC236}">
                  <a16:creationId xmlns:a16="http://schemas.microsoft.com/office/drawing/2014/main" id="{FEB8DD1C-CDD8-4810-97EA-7B1544B3DFD3}"/>
                </a:ext>
              </a:extLst>
            </p:cNvPr>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dirty="0">
                <a:latin typeface="Arial" charset="0"/>
                <a:cs typeface="Arial" charset="0"/>
              </a:endParaRPr>
            </a:p>
          </p:txBody>
        </p:sp>
        <p:sp>
          <p:nvSpPr>
            <p:cNvPr id="8198" name="Freeform 6">
              <a:extLst>
                <a:ext uri="{FF2B5EF4-FFF2-40B4-BE49-F238E27FC236}">
                  <a16:creationId xmlns:a16="http://schemas.microsoft.com/office/drawing/2014/main" id="{B84FA05C-8915-4E6F-9EFB-5FF15AE4CA60}"/>
                </a:ext>
              </a:extLst>
            </p:cNvPr>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dirty="0">
                <a:latin typeface="Arial" charset="0"/>
                <a:cs typeface="Arial" charset="0"/>
              </a:endParaRPr>
            </a:p>
          </p:txBody>
        </p:sp>
        <p:sp>
          <p:nvSpPr>
            <p:cNvPr id="8199" name="Oval 7">
              <a:extLst>
                <a:ext uri="{FF2B5EF4-FFF2-40B4-BE49-F238E27FC236}">
                  <a16:creationId xmlns:a16="http://schemas.microsoft.com/office/drawing/2014/main" id="{C33122D5-1D14-4437-8CED-56B8C403401E}"/>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dirty="0">
                <a:latin typeface="Arial" charset="0"/>
                <a:cs typeface="Arial" charset="0"/>
              </a:endParaRPr>
            </a:p>
          </p:txBody>
        </p:sp>
        <p:sp>
          <p:nvSpPr>
            <p:cNvPr id="8200" name="Oval 8">
              <a:extLst>
                <a:ext uri="{FF2B5EF4-FFF2-40B4-BE49-F238E27FC236}">
                  <a16:creationId xmlns:a16="http://schemas.microsoft.com/office/drawing/2014/main" id="{9DB49CDB-9FE6-4AA6-B14F-80BD3B404877}"/>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dirty="0">
                <a:latin typeface="Arial" charset="0"/>
                <a:cs typeface="Arial" charset="0"/>
              </a:endParaRPr>
            </a:p>
          </p:txBody>
        </p:sp>
        <p:sp>
          <p:nvSpPr>
            <p:cNvPr id="8201" name="Oval 9">
              <a:extLst>
                <a:ext uri="{FF2B5EF4-FFF2-40B4-BE49-F238E27FC236}">
                  <a16:creationId xmlns:a16="http://schemas.microsoft.com/office/drawing/2014/main" id="{5E765EF3-921B-41CF-8589-B96D19E2B135}"/>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dirty="0">
                <a:latin typeface="Arial" charset="0"/>
                <a:cs typeface="Arial" charset="0"/>
              </a:endParaRPr>
            </a:p>
          </p:txBody>
        </p:sp>
      </p:grpSp>
      <p:sp>
        <p:nvSpPr>
          <p:cNvPr id="8202" name="Rectangle 10">
            <a:extLst>
              <a:ext uri="{FF2B5EF4-FFF2-40B4-BE49-F238E27FC236}">
                <a16:creationId xmlns:a16="http://schemas.microsoft.com/office/drawing/2014/main" id="{628CE579-840E-4A83-B6E9-6B6B7E0247AE}"/>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8203" name="Rectangle 11">
            <a:extLst>
              <a:ext uri="{FF2B5EF4-FFF2-40B4-BE49-F238E27FC236}">
                <a16:creationId xmlns:a16="http://schemas.microsoft.com/office/drawing/2014/main" id="{5B904453-1CE9-494B-85BA-6F666DEE380F}"/>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204" name="Rectangle 12">
            <a:extLst>
              <a:ext uri="{FF2B5EF4-FFF2-40B4-BE49-F238E27FC236}">
                <a16:creationId xmlns:a16="http://schemas.microsoft.com/office/drawing/2014/main" id="{2160699E-8B03-4598-96E1-7F2266F9C697}"/>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fld id="{EA6BBE9A-1B3D-412A-A69A-E053CED09C53}" type="datetime1">
              <a:rPr lang="en-US" altLang="en-US" smtClean="0"/>
              <a:t>10/3/2019</a:t>
            </a:fld>
            <a:endParaRPr lang="en-US" altLang="en-US" dirty="0"/>
          </a:p>
        </p:txBody>
      </p:sp>
      <p:sp>
        <p:nvSpPr>
          <p:cNvPr id="8205" name="Rectangle 13">
            <a:extLst>
              <a:ext uri="{FF2B5EF4-FFF2-40B4-BE49-F238E27FC236}">
                <a16:creationId xmlns:a16="http://schemas.microsoft.com/office/drawing/2014/main" id="{60D5C4B2-9615-44E5-98A7-C7510BBF4D8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endParaRPr lang="en-US" altLang="en-US" dirty="0"/>
          </a:p>
        </p:txBody>
      </p:sp>
      <p:sp>
        <p:nvSpPr>
          <p:cNvPr id="8206" name="Rectangle 14">
            <a:extLst>
              <a:ext uri="{FF2B5EF4-FFF2-40B4-BE49-F238E27FC236}">
                <a16:creationId xmlns:a16="http://schemas.microsoft.com/office/drawing/2014/main" id="{A45A6F4C-8467-4F67-A0F2-5DF7CC10DCA7}"/>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chemeClr val="tx1"/>
                </a:solidFill>
                <a:effectLst>
                  <a:outerShdw blurRad="38100" dist="38100" dir="2700000" algn="tl">
                    <a:srgbClr val="010199"/>
                  </a:outerShdw>
                </a:effectLst>
                <a:latin typeface="+mn-lt"/>
              </a:defRPr>
            </a:lvl1pPr>
          </a:lstStyle>
          <a:p>
            <a:fld id="{595ECC27-54E5-4ECF-9C6B-EBC72992ED4C}" type="slidenum">
              <a:rPr lang="en-US" altLang="en-US" smtClean="0"/>
              <a:pPr/>
              <a:t>‹#›</a:t>
            </a:fld>
            <a:endParaRPr lang="en-US" altLang="en-US" dirty="0"/>
          </a:p>
        </p:txBody>
      </p:sp>
    </p:spTree>
  </p:cSld>
  <p:clrMap bg1="dk2" tx1="lt1" bg2="dk1" tx2="lt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hf hdr="0" ftr="0" dt="0"/>
  <p:txStyles>
    <p:titleStyle>
      <a:lvl1pPr algn="ctr" rtl="0" eaLnBrk="1" fontAlgn="base" hangingPunct="1">
        <a:spcBef>
          <a:spcPct val="0"/>
        </a:spcBef>
        <a:spcAft>
          <a:spcPct val="0"/>
        </a:spcAft>
        <a:defRPr sz="4000">
          <a:solidFill>
            <a:schemeClr val="tx2"/>
          </a:solidFill>
          <a:effectLst>
            <a:outerShdw blurRad="38100" dist="38100" dir="2700000" algn="tl">
              <a:srgbClr val="FFFFFF"/>
            </a:outerShdw>
          </a:effectLst>
          <a:latin typeface="+mj-lt"/>
          <a:ea typeface="+mj-ea"/>
          <a:cs typeface="+mj-cs"/>
        </a:defRPr>
      </a:lvl1pPr>
      <a:lvl2pPr algn="ctr" rtl="0" eaLnBrk="1" fontAlgn="base" hangingPunct="1">
        <a:spcBef>
          <a:spcPct val="0"/>
        </a:spcBef>
        <a:spcAft>
          <a:spcPct val="0"/>
        </a:spcAft>
        <a:defRPr sz="4000">
          <a:solidFill>
            <a:schemeClr val="tx2"/>
          </a:solidFill>
          <a:effectLst>
            <a:outerShdw blurRad="38100" dist="38100" dir="2700000" algn="tl">
              <a:srgbClr val="FFFFFF"/>
            </a:outerShdw>
          </a:effectLst>
          <a:latin typeface="Comic Sans MS" pitchFamily="66" charset="0"/>
          <a:cs typeface="Arial" charset="0"/>
        </a:defRPr>
      </a:lvl2pPr>
      <a:lvl3pPr algn="ctr" rtl="0" eaLnBrk="1" fontAlgn="base" hangingPunct="1">
        <a:spcBef>
          <a:spcPct val="0"/>
        </a:spcBef>
        <a:spcAft>
          <a:spcPct val="0"/>
        </a:spcAft>
        <a:defRPr sz="4000">
          <a:solidFill>
            <a:schemeClr val="tx2"/>
          </a:solidFill>
          <a:effectLst>
            <a:outerShdw blurRad="38100" dist="38100" dir="2700000" algn="tl">
              <a:srgbClr val="FFFFFF"/>
            </a:outerShdw>
          </a:effectLst>
          <a:latin typeface="Comic Sans MS" pitchFamily="66" charset="0"/>
          <a:cs typeface="Arial" charset="0"/>
        </a:defRPr>
      </a:lvl3pPr>
      <a:lvl4pPr algn="ctr" rtl="0" eaLnBrk="1" fontAlgn="base" hangingPunct="1">
        <a:spcBef>
          <a:spcPct val="0"/>
        </a:spcBef>
        <a:spcAft>
          <a:spcPct val="0"/>
        </a:spcAft>
        <a:defRPr sz="4000">
          <a:solidFill>
            <a:schemeClr val="tx2"/>
          </a:solidFill>
          <a:effectLst>
            <a:outerShdw blurRad="38100" dist="38100" dir="2700000" algn="tl">
              <a:srgbClr val="FFFFFF"/>
            </a:outerShdw>
          </a:effectLst>
          <a:latin typeface="Comic Sans MS" pitchFamily="66" charset="0"/>
          <a:cs typeface="Arial" charset="0"/>
        </a:defRPr>
      </a:lvl4pPr>
      <a:lvl5pPr algn="ctr" rtl="0" eaLnBrk="1" fontAlgn="base" hangingPunct="1">
        <a:spcBef>
          <a:spcPct val="0"/>
        </a:spcBef>
        <a:spcAft>
          <a:spcPct val="0"/>
        </a:spcAft>
        <a:defRPr sz="4000">
          <a:solidFill>
            <a:schemeClr val="tx2"/>
          </a:solidFill>
          <a:effectLst>
            <a:outerShdw blurRad="38100" dist="38100" dir="2700000" algn="tl">
              <a:srgbClr val="FFFFFF"/>
            </a:outerShdw>
          </a:effectLst>
          <a:latin typeface="Comic Sans MS" pitchFamily="66" charset="0"/>
          <a:cs typeface="Arial" charset="0"/>
        </a:defRPr>
      </a:lvl5pPr>
      <a:lvl6pPr marL="457200" algn="ctr" rtl="0" eaLnBrk="1" fontAlgn="base" hangingPunct="1">
        <a:spcBef>
          <a:spcPct val="0"/>
        </a:spcBef>
        <a:spcAft>
          <a:spcPct val="0"/>
        </a:spcAft>
        <a:defRPr sz="4000">
          <a:solidFill>
            <a:schemeClr val="tx2"/>
          </a:solidFill>
          <a:effectLst>
            <a:outerShdw blurRad="38100" dist="38100" dir="2700000" algn="tl">
              <a:srgbClr val="FFFFFF"/>
            </a:outerShdw>
          </a:effectLst>
          <a:latin typeface="Comic Sans MS" pitchFamily="66" charset="0"/>
          <a:cs typeface="Arial" charset="0"/>
        </a:defRPr>
      </a:lvl6pPr>
      <a:lvl7pPr marL="914400" algn="ctr" rtl="0" eaLnBrk="1" fontAlgn="base" hangingPunct="1">
        <a:spcBef>
          <a:spcPct val="0"/>
        </a:spcBef>
        <a:spcAft>
          <a:spcPct val="0"/>
        </a:spcAft>
        <a:defRPr sz="4000">
          <a:solidFill>
            <a:schemeClr val="tx2"/>
          </a:solidFill>
          <a:effectLst>
            <a:outerShdw blurRad="38100" dist="38100" dir="2700000" algn="tl">
              <a:srgbClr val="FFFFFF"/>
            </a:outerShdw>
          </a:effectLst>
          <a:latin typeface="Comic Sans MS" pitchFamily="66" charset="0"/>
          <a:cs typeface="Arial" charset="0"/>
        </a:defRPr>
      </a:lvl7pPr>
      <a:lvl8pPr marL="1371600" algn="ctr" rtl="0" eaLnBrk="1" fontAlgn="base" hangingPunct="1">
        <a:spcBef>
          <a:spcPct val="0"/>
        </a:spcBef>
        <a:spcAft>
          <a:spcPct val="0"/>
        </a:spcAft>
        <a:defRPr sz="4000">
          <a:solidFill>
            <a:schemeClr val="tx2"/>
          </a:solidFill>
          <a:effectLst>
            <a:outerShdw blurRad="38100" dist="38100" dir="2700000" algn="tl">
              <a:srgbClr val="FFFFFF"/>
            </a:outerShdw>
          </a:effectLst>
          <a:latin typeface="Comic Sans MS" pitchFamily="66" charset="0"/>
          <a:cs typeface="Arial" charset="0"/>
        </a:defRPr>
      </a:lvl8pPr>
      <a:lvl9pPr marL="1828800" algn="ctr" rtl="0" eaLnBrk="1" fontAlgn="base" hangingPunct="1">
        <a:spcBef>
          <a:spcPct val="0"/>
        </a:spcBef>
        <a:spcAft>
          <a:spcPct val="0"/>
        </a:spcAft>
        <a:defRPr sz="4000">
          <a:solidFill>
            <a:schemeClr val="tx2"/>
          </a:solidFill>
          <a:effectLst>
            <a:outerShdw blurRad="38100" dist="38100" dir="2700000" algn="tl">
              <a:srgbClr val="FFFFFF"/>
            </a:outerShdw>
          </a:effectLst>
          <a:latin typeface="Comic Sans MS" pitchFamily="66" charset="0"/>
          <a:cs typeface="Arial" charset="0"/>
        </a:defRPr>
      </a:lvl9pPr>
    </p:titleStyle>
    <p:bodyStyle>
      <a:lvl1pPr marL="342900" indent="-342900" algn="l" rtl="0" eaLnBrk="1" fontAlgn="base" hangingPunct="1">
        <a:spcBef>
          <a:spcPct val="20000"/>
        </a:spcBef>
        <a:spcAft>
          <a:spcPct val="0"/>
        </a:spcAft>
        <a:buClr>
          <a:schemeClr val="hlink"/>
        </a:buClr>
        <a:buSzPct val="75000"/>
        <a:buFont typeface="Wingdings" panose="05000000000000000000"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anose="05000000000000000000"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1" fontAlgn="base" hangingPunct="1">
        <a:spcBef>
          <a:spcPct val="20000"/>
        </a:spcBef>
        <a:spcAft>
          <a:spcPct val="0"/>
        </a:spcAft>
        <a:buClr>
          <a:schemeClr val="accent2"/>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1" fontAlgn="base" hangingPunct="1">
        <a:spcBef>
          <a:spcPct val="20000"/>
        </a:spcBef>
        <a:spcAft>
          <a:spcPct val="0"/>
        </a:spcAft>
        <a:buClr>
          <a:schemeClr val="folHlink"/>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1" fontAlgn="base" hangingPunct="1">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
            <a:extLst>
              <a:ext uri="{FF2B5EF4-FFF2-40B4-BE49-F238E27FC236}">
                <a16:creationId xmlns:a16="http://schemas.microsoft.com/office/drawing/2014/main" id="{BD5E8488-192B-4560-BB8E-0C538D3150E5}"/>
              </a:ext>
            </a:extLst>
          </p:cNvPr>
          <p:cNvGrpSpPr>
            <a:grpSpLocks/>
          </p:cNvGrpSpPr>
          <p:nvPr/>
        </p:nvGrpSpPr>
        <p:grpSpPr bwMode="auto">
          <a:xfrm>
            <a:off x="8112501" y="5740605"/>
            <a:ext cx="843797" cy="888795"/>
            <a:chOff x="176" y="3601"/>
            <a:chExt cx="532" cy="576"/>
          </a:xfrm>
        </p:grpSpPr>
        <p:sp>
          <p:nvSpPr>
            <p:cNvPr id="4" name="Oval 11">
              <a:extLst>
                <a:ext uri="{FF2B5EF4-FFF2-40B4-BE49-F238E27FC236}">
                  <a16:creationId xmlns:a16="http://schemas.microsoft.com/office/drawing/2014/main" id="{3C020FD5-36E9-49C5-B4D6-BFB640A02749}"/>
                </a:ext>
              </a:extLst>
            </p:cNvPr>
            <p:cNvSpPr>
              <a:spLocks noChangeArrowheads="1"/>
            </p:cNvSpPr>
            <p:nvPr/>
          </p:nvSpPr>
          <p:spPr bwMode="auto">
            <a:xfrm rot="5400000">
              <a:off x="154" y="3623"/>
              <a:ext cx="576" cy="532"/>
            </a:xfrm>
            <a:prstGeom prst="ellipse">
              <a:avLst/>
            </a:prstGeom>
            <a:solidFill>
              <a:srgbClr val="FCF1C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pic>
          <p:nvPicPr>
            <p:cNvPr id="5" name="Picture 13" descr="Logo after louis1">
              <a:extLst>
                <a:ext uri="{FF2B5EF4-FFF2-40B4-BE49-F238E27FC236}">
                  <a16:creationId xmlns:a16="http://schemas.microsoft.com/office/drawing/2014/main" id="{A56C6DC7-134D-4725-BD36-659DE0F40780}"/>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 y="3667"/>
              <a:ext cx="385" cy="486"/>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 Box 12">
            <a:extLst>
              <a:ext uri="{FF2B5EF4-FFF2-40B4-BE49-F238E27FC236}">
                <a16:creationId xmlns:a16="http://schemas.microsoft.com/office/drawing/2014/main" id="{AE5650E8-2F35-46F6-AF6C-98F305076152}"/>
              </a:ext>
            </a:extLst>
          </p:cNvPr>
          <p:cNvSpPr txBox="1">
            <a:spLocks noChangeArrowheads="1"/>
          </p:cNvSpPr>
          <p:nvPr/>
        </p:nvSpPr>
        <p:spPr bwMode="auto">
          <a:xfrm>
            <a:off x="5134491" y="6200363"/>
            <a:ext cx="30727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i="1" dirty="0">
                <a:solidFill>
                  <a:srgbClr val="FCF1C2"/>
                </a:solidFill>
                <a:latin typeface="+mn-lt"/>
              </a:rPr>
              <a:t>Luke Partnership 2019</a:t>
            </a:r>
          </a:p>
        </p:txBody>
      </p:sp>
      <p:sp>
        <p:nvSpPr>
          <p:cNvPr id="2" name="Slide Number Placeholder 1">
            <a:extLst>
              <a:ext uri="{FF2B5EF4-FFF2-40B4-BE49-F238E27FC236}">
                <a16:creationId xmlns:a16="http://schemas.microsoft.com/office/drawing/2014/main" id="{5F3DB8C0-3B26-448C-A9AB-412EE28914E0}"/>
              </a:ext>
            </a:extLst>
          </p:cNvPr>
          <p:cNvSpPr>
            <a:spLocks noGrp="1"/>
          </p:cNvSpPr>
          <p:nvPr>
            <p:ph type="sldNum" sz="quarter" idx="12"/>
          </p:nvPr>
        </p:nvSpPr>
        <p:spPr/>
        <p:txBody>
          <a:bodyPr/>
          <a:lstStyle/>
          <a:p>
            <a:fld id="{D3D87F57-EBD0-4F41-9481-70C2FC058502}" type="slidenum">
              <a:rPr lang="en-US" altLang="en-US" smtClean="0"/>
              <a:pPr/>
              <a:t>1</a:t>
            </a:fld>
            <a:endParaRPr lang="en-US" altLang="en-US" dirty="0"/>
          </a:p>
        </p:txBody>
      </p:sp>
    </p:spTree>
    <p:extLst>
      <p:ext uri="{BB962C8B-B14F-4D97-AF65-F5344CB8AC3E}">
        <p14:creationId xmlns:p14="http://schemas.microsoft.com/office/powerpoint/2010/main" val="3095303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a:extLst>
              <a:ext uri="{FF2B5EF4-FFF2-40B4-BE49-F238E27FC236}">
                <a16:creationId xmlns:a16="http://schemas.microsoft.com/office/drawing/2014/main" id="{E0BA2EB4-853F-4FB1-B750-6C1FD465D06C}"/>
              </a:ext>
            </a:extLst>
          </p:cNvPr>
          <p:cNvSpPr>
            <a:spLocks noGrp="1" noChangeArrowheads="1"/>
          </p:cNvSpPr>
          <p:nvPr>
            <p:ph type="sldNum" sz="quarter" idx="12"/>
          </p:nvPr>
        </p:nvSpPr>
        <p:spPr>
          <a:ln/>
        </p:spPr>
        <p:txBody>
          <a:bodyPr/>
          <a:lstStyle/>
          <a:p>
            <a:fld id="{5079ECAF-BCFD-4F30-9F4D-B4604876BDB8}" type="slidenum">
              <a:rPr lang="en-US" altLang="en-US"/>
              <a:pPr/>
              <a:t>10</a:t>
            </a:fld>
            <a:endParaRPr lang="en-US" altLang="en-US" dirty="0"/>
          </a:p>
        </p:txBody>
      </p:sp>
      <p:sp>
        <p:nvSpPr>
          <p:cNvPr id="16386" name="Rectangle 2">
            <a:extLst>
              <a:ext uri="{FF2B5EF4-FFF2-40B4-BE49-F238E27FC236}">
                <a16:creationId xmlns:a16="http://schemas.microsoft.com/office/drawing/2014/main" id="{915F17B4-086A-49E3-AC14-11FA42CAC78C}"/>
              </a:ext>
            </a:extLst>
          </p:cNvPr>
          <p:cNvSpPr>
            <a:spLocks noGrp="1" noChangeArrowheads="1"/>
          </p:cNvSpPr>
          <p:nvPr>
            <p:ph type="title"/>
          </p:nvPr>
        </p:nvSpPr>
        <p:spPr>
          <a:xfrm>
            <a:off x="152400" y="304800"/>
            <a:ext cx="8839200" cy="1447800"/>
          </a:xfrm>
        </p:spPr>
        <p:txBody>
          <a:bodyPr/>
          <a:lstStyle/>
          <a:p>
            <a:pPr eaLnBrk="1" hangingPunct="1">
              <a:defRPr/>
            </a:pPr>
            <a:r>
              <a:rPr lang="en-US" sz="3200" dirty="0">
                <a:solidFill>
                  <a:srgbClr val="FFC000"/>
                </a:solidFill>
              </a:rPr>
              <a:t>The next slides explain the responsibilities of the different parts of the team</a:t>
            </a:r>
            <a:r>
              <a:rPr lang="en-US" sz="3200" dirty="0"/>
              <a:t>:</a:t>
            </a:r>
          </a:p>
        </p:txBody>
      </p:sp>
      <p:sp>
        <p:nvSpPr>
          <p:cNvPr id="2" name="Rectangle 1">
            <a:extLst>
              <a:ext uri="{FF2B5EF4-FFF2-40B4-BE49-F238E27FC236}">
                <a16:creationId xmlns:a16="http://schemas.microsoft.com/office/drawing/2014/main" id="{660A82B3-2A15-4A97-B980-C44BA9E4C6FD}"/>
              </a:ext>
            </a:extLst>
          </p:cNvPr>
          <p:cNvSpPr/>
          <p:nvPr/>
        </p:nvSpPr>
        <p:spPr>
          <a:xfrm>
            <a:off x="1295400" y="1905000"/>
            <a:ext cx="5486400" cy="4124206"/>
          </a:xfrm>
          <a:prstGeom prst="rect">
            <a:avLst/>
          </a:prstGeom>
        </p:spPr>
        <p:txBody>
          <a:bodyPr wrap="square">
            <a:spAutoFit/>
          </a:bodyPr>
          <a:lstStyle/>
          <a:p>
            <a:pPr marL="342900" indent="-342900" eaLnBrk="1" hangingPunct="1">
              <a:buFont typeface="Wingdings" panose="05000000000000000000" pitchFamily="2" charset="2"/>
              <a:buChar char="v"/>
              <a:defRPr/>
            </a:pPr>
            <a:r>
              <a:rPr lang="en-US" sz="2400" dirty="0">
                <a:latin typeface="+mn-lt"/>
              </a:rPr>
              <a:t>The churches and the community</a:t>
            </a:r>
          </a:p>
          <a:p>
            <a:pPr marL="342900" indent="-342900">
              <a:spcBef>
                <a:spcPts val="1200"/>
              </a:spcBef>
              <a:buFont typeface="Wingdings" panose="05000000000000000000" pitchFamily="2" charset="2"/>
              <a:buChar char="v"/>
              <a:defRPr/>
            </a:pPr>
            <a:r>
              <a:rPr lang="en-US" sz="2400" dirty="0"/>
              <a:t>Pastors and church leaders</a:t>
            </a:r>
          </a:p>
          <a:p>
            <a:pPr marL="342900" indent="-342900" eaLnBrk="1" hangingPunct="1">
              <a:spcBef>
                <a:spcPts val="1200"/>
              </a:spcBef>
              <a:buFont typeface="Wingdings" panose="05000000000000000000" pitchFamily="2" charset="2"/>
              <a:buChar char="v"/>
              <a:defRPr/>
            </a:pPr>
            <a:r>
              <a:rPr lang="en-US" sz="2400" dirty="0">
                <a:latin typeface="+mn-lt"/>
              </a:rPr>
              <a:t>Translation planning committee</a:t>
            </a:r>
          </a:p>
          <a:p>
            <a:pPr marL="342900" indent="-342900" eaLnBrk="1" hangingPunct="1">
              <a:spcBef>
                <a:spcPts val="1200"/>
              </a:spcBef>
              <a:buFont typeface="Wingdings" panose="05000000000000000000" pitchFamily="2" charset="2"/>
              <a:buChar char="v"/>
              <a:defRPr/>
            </a:pPr>
            <a:r>
              <a:rPr lang="en-US" sz="2400" dirty="0">
                <a:latin typeface="+mn-lt"/>
              </a:rPr>
              <a:t>Project coordinator </a:t>
            </a:r>
          </a:p>
          <a:p>
            <a:pPr marL="342900" indent="-342900" eaLnBrk="1" hangingPunct="1">
              <a:spcBef>
                <a:spcPts val="1200"/>
              </a:spcBef>
              <a:buFont typeface="Wingdings" panose="05000000000000000000" pitchFamily="2" charset="2"/>
              <a:buChar char="v"/>
              <a:defRPr/>
            </a:pPr>
            <a:r>
              <a:rPr lang="en-US" sz="2400" dirty="0">
                <a:latin typeface="+mn-lt"/>
              </a:rPr>
              <a:t>Translators</a:t>
            </a:r>
          </a:p>
          <a:p>
            <a:pPr marL="342900" indent="-342900" eaLnBrk="1" hangingPunct="1">
              <a:spcBef>
                <a:spcPts val="1200"/>
              </a:spcBef>
              <a:buFont typeface="Wingdings" panose="05000000000000000000" pitchFamily="2" charset="2"/>
              <a:buChar char="v"/>
              <a:defRPr/>
            </a:pPr>
            <a:r>
              <a:rPr lang="en-US" sz="2400" dirty="0">
                <a:latin typeface="+mn-lt"/>
              </a:rPr>
              <a:t>Secretary (with computer skills)</a:t>
            </a:r>
          </a:p>
          <a:p>
            <a:pPr marL="342900" indent="-342900" eaLnBrk="1" hangingPunct="1">
              <a:spcBef>
                <a:spcPts val="1200"/>
              </a:spcBef>
              <a:buFont typeface="Wingdings" panose="05000000000000000000" pitchFamily="2" charset="2"/>
              <a:buChar char="v"/>
              <a:defRPr/>
            </a:pPr>
            <a:r>
              <a:rPr lang="en-US" sz="2400" dirty="0">
                <a:latin typeface="+mn-lt"/>
              </a:rPr>
              <a:t>Reviewers and testers</a:t>
            </a:r>
          </a:p>
          <a:p>
            <a:pPr marL="342900" indent="-342900" eaLnBrk="1" hangingPunct="1">
              <a:spcBef>
                <a:spcPts val="1200"/>
              </a:spcBef>
              <a:buFont typeface="Wingdings" panose="05000000000000000000" pitchFamily="2" charset="2"/>
              <a:buChar char="v"/>
              <a:defRPr/>
            </a:pPr>
            <a:r>
              <a:rPr lang="en-US" sz="2400" dirty="0">
                <a:latin typeface="+mn-lt"/>
              </a:rPr>
              <a:t>Translation consultant (visiting)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3F230A51-C369-4274-A6FB-6A3FDF74375F}"/>
              </a:ext>
            </a:extLst>
          </p:cNvPr>
          <p:cNvSpPr>
            <a:spLocks noGrp="1" noChangeArrowheads="1"/>
          </p:cNvSpPr>
          <p:nvPr>
            <p:ph type="sldNum" sz="quarter" idx="12"/>
          </p:nvPr>
        </p:nvSpPr>
        <p:spPr>
          <a:ln/>
        </p:spPr>
        <p:txBody>
          <a:bodyPr/>
          <a:lstStyle/>
          <a:p>
            <a:fld id="{EDFC9A5C-831A-45FE-8D5F-16869F07AA46}" type="slidenum">
              <a:rPr lang="en-US" altLang="en-US"/>
              <a:pPr/>
              <a:t>11</a:t>
            </a:fld>
            <a:endParaRPr lang="en-US" altLang="en-US" dirty="0"/>
          </a:p>
        </p:txBody>
      </p:sp>
      <p:sp>
        <p:nvSpPr>
          <p:cNvPr id="18434" name="Rectangle 2">
            <a:extLst>
              <a:ext uri="{FF2B5EF4-FFF2-40B4-BE49-F238E27FC236}">
                <a16:creationId xmlns:a16="http://schemas.microsoft.com/office/drawing/2014/main" id="{122E2F7E-625F-40D1-BEFF-FFBF46C0DB50}"/>
              </a:ext>
            </a:extLst>
          </p:cNvPr>
          <p:cNvSpPr>
            <a:spLocks noGrp="1" noChangeArrowheads="1"/>
          </p:cNvSpPr>
          <p:nvPr>
            <p:ph type="title"/>
          </p:nvPr>
        </p:nvSpPr>
        <p:spPr>
          <a:xfrm>
            <a:off x="457200" y="304800"/>
            <a:ext cx="8229600" cy="1000395"/>
          </a:xfrm>
        </p:spPr>
        <p:txBody>
          <a:bodyPr/>
          <a:lstStyle/>
          <a:p>
            <a:pPr eaLnBrk="1" hangingPunct="1">
              <a:defRPr/>
            </a:pPr>
            <a:r>
              <a:rPr lang="en-US" dirty="0">
                <a:solidFill>
                  <a:srgbClr val="FFC000"/>
                </a:solidFill>
              </a:rPr>
              <a:t>The churches &amp; the community</a:t>
            </a:r>
          </a:p>
        </p:txBody>
      </p:sp>
      <p:sp>
        <p:nvSpPr>
          <p:cNvPr id="18435" name="Rectangle 3">
            <a:extLst>
              <a:ext uri="{FF2B5EF4-FFF2-40B4-BE49-F238E27FC236}">
                <a16:creationId xmlns:a16="http://schemas.microsoft.com/office/drawing/2014/main" id="{208D0C61-05C3-460E-8643-E8F6B6C10EB3}"/>
              </a:ext>
            </a:extLst>
          </p:cNvPr>
          <p:cNvSpPr>
            <a:spLocks noGrp="1" noChangeArrowheads="1"/>
          </p:cNvSpPr>
          <p:nvPr>
            <p:ph type="body" idx="1"/>
          </p:nvPr>
        </p:nvSpPr>
        <p:spPr>
          <a:xfrm>
            <a:off x="457199" y="1371600"/>
            <a:ext cx="8218251" cy="5029200"/>
          </a:xfrm>
        </p:spPr>
        <p:txBody>
          <a:bodyPr/>
          <a:lstStyle/>
          <a:p>
            <a:pPr marL="0" indent="0" eaLnBrk="1" hangingPunct="1">
              <a:buFont typeface="Wingdings" panose="05000000000000000000" pitchFamily="2" charset="2"/>
              <a:buNone/>
              <a:defRPr/>
            </a:pPr>
            <a:r>
              <a:rPr lang="en-US" dirty="0"/>
              <a:t>Each translation team needs supporters who will:</a:t>
            </a:r>
          </a:p>
          <a:p>
            <a:pPr marL="741363" indent="-741363" eaLnBrk="1" hangingPunct="1">
              <a:spcBef>
                <a:spcPts val="1800"/>
              </a:spcBef>
              <a:buFont typeface="Wingdings" panose="05000000000000000000" pitchFamily="2" charset="2"/>
              <a:buNone/>
              <a:defRPr/>
            </a:pPr>
            <a:r>
              <a:rPr lang="en-US" sz="3000" dirty="0"/>
              <a:t>(a)	Pray regularly for the translators, and for all aspects of the Bible translation project.</a:t>
            </a:r>
          </a:p>
          <a:p>
            <a:pPr marL="741363" indent="-741363">
              <a:spcBef>
                <a:spcPts val="1800"/>
              </a:spcBef>
              <a:buNone/>
              <a:defRPr/>
            </a:pPr>
            <a:r>
              <a:rPr lang="en-US" sz="3000" dirty="0"/>
              <a:t>(b)	Give money to help meet the many expenses that are involved.</a:t>
            </a:r>
          </a:p>
          <a:p>
            <a:pPr marL="741363" indent="-741363">
              <a:spcBef>
                <a:spcPts val="1800"/>
              </a:spcBef>
              <a:buNone/>
              <a:defRPr/>
            </a:pPr>
            <a:r>
              <a:rPr lang="en-US" sz="3000" dirty="0"/>
              <a:t>(c)	Be involved from the beginning in receiving and using the translation.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D35D1103-CEBE-4B18-A369-027362431A0B}"/>
              </a:ext>
            </a:extLst>
          </p:cNvPr>
          <p:cNvSpPr>
            <a:spLocks noGrp="1" noChangeArrowheads="1"/>
          </p:cNvSpPr>
          <p:nvPr>
            <p:ph type="sldNum" sz="quarter" idx="12"/>
          </p:nvPr>
        </p:nvSpPr>
        <p:spPr>
          <a:ln/>
        </p:spPr>
        <p:txBody>
          <a:bodyPr/>
          <a:lstStyle/>
          <a:p>
            <a:fld id="{EA7706F3-9FB9-4B9D-8450-7E82BE7AC2FA}" type="slidenum">
              <a:rPr lang="en-US" altLang="en-US"/>
              <a:pPr/>
              <a:t>12</a:t>
            </a:fld>
            <a:endParaRPr lang="en-US" altLang="en-US" dirty="0"/>
          </a:p>
        </p:txBody>
      </p:sp>
      <p:sp>
        <p:nvSpPr>
          <p:cNvPr id="83970" name="Rectangle 2">
            <a:extLst>
              <a:ext uri="{FF2B5EF4-FFF2-40B4-BE49-F238E27FC236}">
                <a16:creationId xmlns:a16="http://schemas.microsoft.com/office/drawing/2014/main" id="{D4927FD2-DE23-4835-904C-B36D86DE6308}"/>
              </a:ext>
            </a:extLst>
          </p:cNvPr>
          <p:cNvSpPr>
            <a:spLocks noGrp="1" noChangeArrowheads="1"/>
          </p:cNvSpPr>
          <p:nvPr>
            <p:ph type="title"/>
          </p:nvPr>
        </p:nvSpPr>
        <p:spPr>
          <a:xfrm>
            <a:off x="457200" y="304800"/>
            <a:ext cx="8229600" cy="998370"/>
          </a:xfrm>
        </p:spPr>
        <p:txBody>
          <a:bodyPr/>
          <a:lstStyle/>
          <a:p>
            <a:pPr eaLnBrk="1" hangingPunct="1">
              <a:defRPr/>
            </a:pPr>
            <a:r>
              <a:rPr lang="en-US" sz="3600" dirty="0">
                <a:solidFill>
                  <a:srgbClr val="FFC000"/>
                </a:solidFill>
              </a:rPr>
              <a:t>Pastors and church leaders</a:t>
            </a:r>
          </a:p>
        </p:txBody>
      </p:sp>
      <p:sp>
        <p:nvSpPr>
          <p:cNvPr id="83971" name="Rectangle 3">
            <a:extLst>
              <a:ext uri="{FF2B5EF4-FFF2-40B4-BE49-F238E27FC236}">
                <a16:creationId xmlns:a16="http://schemas.microsoft.com/office/drawing/2014/main" id="{0DFB1414-8489-487C-829D-FCA2606D5C53}"/>
              </a:ext>
            </a:extLst>
          </p:cNvPr>
          <p:cNvSpPr>
            <a:spLocks noGrp="1" noChangeArrowheads="1"/>
          </p:cNvSpPr>
          <p:nvPr>
            <p:ph type="body" idx="1"/>
          </p:nvPr>
        </p:nvSpPr>
        <p:spPr>
          <a:xfrm>
            <a:off x="457200" y="1371600"/>
            <a:ext cx="8077200" cy="5185485"/>
          </a:xfrm>
        </p:spPr>
        <p:txBody>
          <a:bodyPr/>
          <a:lstStyle/>
          <a:p>
            <a:pPr marL="609600" indent="-609600" eaLnBrk="1" hangingPunct="1">
              <a:buFont typeface="Wingdings" panose="05000000000000000000" pitchFamily="2" charset="2"/>
              <a:buNone/>
              <a:defRPr/>
            </a:pPr>
            <a:r>
              <a:rPr lang="en-US" sz="2800" i="1" dirty="0">
                <a:solidFill>
                  <a:srgbClr val="FFC000"/>
                </a:solidFill>
              </a:rPr>
              <a:t>Responsibilities</a:t>
            </a:r>
          </a:p>
          <a:p>
            <a:pPr marL="609600" indent="-609600" eaLnBrk="1" hangingPunct="1">
              <a:spcBef>
                <a:spcPts val="1800"/>
              </a:spcBef>
              <a:buFont typeface="Wingdings" panose="05000000000000000000" pitchFamily="2" charset="2"/>
              <a:buNone/>
              <a:defRPr/>
            </a:pPr>
            <a:r>
              <a:rPr lang="en-US" sz="2800" dirty="0"/>
              <a:t>(a)	To recognize the value of the mother tongue in communicating effectively and to show a positive attitude toward the use of the language.</a:t>
            </a:r>
          </a:p>
          <a:p>
            <a:pPr marL="609600" indent="-609600" eaLnBrk="1" hangingPunct="1">
              <a:spcBef>
                <a:spcPts val="1800"/>
              </a:spcBef>
              <a:buFont typeface="Wingdings" panose="05000000000000000000" pitchFamily="2" charset="2"/>
              <a:buNone/>
              <a:defRPr/>
            </a:pPr>
            <a:r>
              <a:rPr lang="en-US" sz="2800" dirty="0"/>
              <a:t>(b)	To read portions of the translation regularly in church services, prayer meetings and other gatherings, and to use the translation in preaching and teaching.</a:t>
            </a:r>
          </a:p>
        </p:txBody>
      </p:sp>
    </p:spTree>
    <p:extLst>
      <p:ext uri="{BB962C8B-B14F-4D97-AF65-F5344CB8AC3E}">
        <p14:creationId xmlns:p14="http://schemas.microsoft.com/office/powerpoint/2010/main" val="4284172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39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39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72C5900C-3AE3-4490-880B-E71FFED9A031}"/>
              </a:ext>
            </a:extLst>
          </p:cNvPr>
          <p:cNvSpPr>
            <a:spLocks noGrp="1" noChangeArrowheads="1"/>
          </p:cNvSpPr>
          <p:nvPr>
            <p:ph type="sldNum" sz="quarter" idx="12"/>
          </p:nvPr>
        </p:nvSpPr>
        <p:spPr>
          <a:ln/>
        </p:spPr>
        <p:txBody>
          <a:bodyPr/>
          <a:lstStyle/>
          <a:p>
            <a:fld id="{11D9E654-ABD5-4490-9251-576B031F0447}" type="slidenum">
              <a:rPr lang="en-US" altLang="en-US"/>
              <a:pPr/>
              <a:t>13</a:t>
            </a:fld>
            <a:endParaRPr lang="en-US" altLang="en-US" dirty="0"/>
          </a:p>
        </p:txBody>
      </p:sp>
      <p:sp>
        <p:nvSpPr>
          <p:cNvPr id="86018" name="Rectangle 2">
            <a:extLst>
              <a:ext uri="{FF2B5EF4-FFF2-40B4-BE49-F238E27FC236}">
                <a16:creationId xmlns:a16="http://schemas.microsoft.com/office/drawing/2014/main" id="{DF782FD5-52B5-4029-80E1-D4FF6EB133E6}"/>
              </a:ext>
            </a:extLst>
          </p:cNvPr>
          <p:cNvSpPr>
            <a:spLocks noGrp="1" noChangeArrowheads="1"/>
          </p:cNvSpPr>
          <p:nvPr>
            <p:ph type="title"/>
          </p:nvPr>
        </p:nvSpPr>
        <p:spPr>
          <a:xfrm>
            <a:off x="457200" y="304800"/>
            <a:ext cx="8229600" cy="990600"/>
          </a:xfrm>
        </p:spPr>
        <p:txBody>
          <a:bodyPr/>
          <a:lstStyle/>
          <a:p>
            <a:pPr eaLnBrk="1" hangingPunct="1">
              <a:defRPr/>
            </a:pPr>
            <a:r>
              <a:rPr lang="en-US" sz="3600" dirty="0">
                <a:solidFill>
                  <a:srgbClr val="FFC000"/>
                </a:solidFill>
              </a:rPr>
              <a:t>Pastors and church leaders</a:t>
            </a:r>
          </a:p>
        </p:txBody>
      </p:sp>
      <p:sp>
        <p:nvSpPr>
          <p:cNvPr id="86019" name="Rectangle 3">
            <a:extLst>
              <a:ext uri="{FF2B5EF4-FFF2-40B4-BE49-F238E27FC236}">
                <a16:creationId xmlns:a16="http://schemas.microsoft.com/office/drawing/2014/main" id="{84C7B148-B237-43D9-9073-980026AB1DA8}"/>
              </a:ext>
            </a:extLst>
          </p:cNvPr>
          <p:cNvSpPr>
            <a:spLocks noGrp="1" noChangeArrowheads="1"/>
          </p:cNvSpPr>
          <p:nvPr>
            <p:ph type="body" idx="1"/>
          </p:nvPr>
        </p:nvSpPr>
        <p:spPr>
          <a:xfrm>
            <a:off x="457200" y="1981200"/>
            <a:ext cx="8229600" cy="4724400"/>
          </a:xfrm>
        </p:spPr>
        <p:txBody>
          <a:bodyPr/>
          <a:lstStyle/>
          <a:p>
            <a:pPr marL="609600" indent="-609600" eaLnBrk="1" hangingPunct="1">
              <a:spcBef>
                <a:spcPts val="1800"/>
              </a:spcBef>
              <a:buFont typeface="Wingdings" panose="05000000000000000000" pitchFamily="2" charset="2"/>
              <a:buNone/>
              <a:defRPr/>
            </a:pPr>
            <a:r>
              <a:rPr lang="en-US" sz="2800" dirty="0"/>
              <a:t>(c)	To encourage people to use the translation; for example, in Bible study groups, in family devotions, and for personal study;</a:t>
            </a:r>
          </a:p>
          <a:p>
            <a:pPr marL="609600" indent="-609600" eaLnBrk="1" hangingPunct="1">
              <a:spcBef>
                <a:spcPts val="1800"/>
              </a:spcBef>
              <a:buFont typeface="Wingdings" panose="05000000000000000000" pitchFamily="2" charset="2"/>
              <a:buNone/>
              <a:defRPr/>
            </a:pPr>
            <a:r>
              <a:rPr lang="en-US" sz="2800" dirty="0"/>
              <a:t>(d)	To encourage people who cannot read to learn to read;</a:t>
            </a:r>
          </a:p>
          <a:p>
            <a:pPr marL="609600" indent="-609600" eaLnBrk="1" hangingPunct="1">
              <a:spcBef>
                <a:spcPts val="1800"/>
              </a:spcBef>
              <a:buFont typeface="Wingdings" panose="05000000000000000000" pitchFamily="2" charset="2"/>
              <a:buNone/>
              <a:defRPr/>
            </a:pPr>
            <a:r>
              <a:rPr lang="en-US" sz="2800" dirty="0"/>
              <a:t>(e)	To keep people informed about the translation project.</a:t>
            </a:r>
          </a:p>
        </p:txBody>
      </p:sp>
      <p:sp>
        <p:nvSpPr>
          <p:cNvPr id="2" name="Rectangle 1">
            <a:extLst>
              <a:ext uri="{FF2B5EF4-FFF2-40B4-BE49-F238E27FC236}">
                <a16:creationId xmlns:a16="http://schemas.microsoft.com/office/drawing/2014/main" id="{5A65D6FA-4FB3-4C32-BD0D-CF39BCA17571}"/>
              </a:ext>
            </a:extLst>
          </p:cNvPr>
          <p:cNvSpPr/>
          <p:nvPr/>
        </p:nvSpPr>
        <p:spPr>
          <a:xfrm>
            <a:off x="494489" y="1332689"/>
            <a:ext cx="4091185" cy="523220"/>
          </a:xfrm>
          <a:prstGeom prst="rect">
            <a:avLst/>
          </a:prstGeom>
        </p:spPr>
        <p:txBody>
          <a:bodyPr wrap="none">
            <a:spAutoFit/>
          </a:bodyPr>
          <a:lstStyle/>
          <a:p>
            <a:pPr marL="688975" indent="-688975" eaLnBrk="1" hangingPunct="1">
              <a:buFont typeface="Wingdings" panose="05000000000000000000" pitchFamily="2" charset="2"/>
              <a:buNone/>
              <a:defRPr/>
            </a:pPr>
            <a:r>
              <a:rPr lang="en-US" sz="2800" i="1" dirty="0">
                <a:solidFill>
                  <a:srgbClr val="FFC000"/>
                </a:solidFill>
                <a:latin typeface="+mn-lt"/>
              </a:rPr>
              <a:t>Responsibilities</a:t>
            </a:r>
            <a:r>
              <a:rPr lang="en-US" sz="2800" b="1" i="1" dirty="0">
                <a:solidFill>
                  <a:srgbClr val="FFC000"/>
                </a:solidFill>
                <a:latin typeface="+mn-lt"/>
              </a:rPr>
              <a:t> </a:t>
            </a:r>
            <a:r>
              <a:rPr lang="en-US" sz="2000" i="1" dirty="0">
                <a:solidFill>
                  <a:srgbClr val="FFC000"/>
                </a:solidFill>
                <a:latin typeface="+mn-lt"/>
              </a:rPr>
              <a:t>continued</a:t>
            </a:r>
          </a:p>
        </p:txBody>
      </p:sp>
    </p:spTree>
    <p:extLst>
      <p:ext uri="{BB962C8B-B14F-4D97-AF65-F5344CB8AC3E}">
        <p14:creationId xmlns:p14="http://schemas.microsoft.com/office/powerpoint/2010/main" val="1991136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60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11761E9F-E536-4C1A-8BB1-9EC3363951A5}"/>
              </a:ext>
            </a:extLst>
          </p:cNvPr>
          <p:cNvSpPr>
            <a:spLocks noGrp="1" noChangeArrowheads="1"/>
          </p:cNvSpPr>
          <p:nvPr>
            <p:ph type="sldNum" sz="quarter" idx="12"/>
          </p:nvPr>
        </p:nvSpPr>
        <p:spPr>
          <a:ln/>
        </p:spPr>
        <p:txBody>
          <a:bodyPr/>
          <a:lstStyle/>
          <a:p>
            <a:fld id="{BB75CB4A-0ED9-40FD-A066-772A120F074B}" type="slidenum">
              <a:rPr lang="en-US" altLang="en-US"/>
              <a:pPr/>
              <a:t>14</a:t>
            </a:fld>
            <a:endParaRPr lang="en-US" altLang="en-US" dirty="0"/>
          </a:p>
        </p:txBody>
      </p:sp>
      <p:sp>
        <p:nvSpPr>
          <p:cNvPr id="20482" name="Rectangle 2">
            <a:extLst>
              <a:ext uri="{FF2B5EF4-FFF2-40B4-BE49-F238E27FC236}">
                <a16:creationId xmlns:a16="http://schemas.microsoft.com/office/drawing/2014/main" id="{52551230-7784-4BD6-85F2-9A6A3BF408A7}"/>
              </a:ext>
            </a:extLst>
          </p:cNvPr>
          <p:cNvSpPr>
            <a:spLocks noGrp="1" noChangeArrowheads="1"/>
          </p:cNvSpPr>
          <p:nvPr>
            <p:ph type="title"/>
          </p:nvPr>
        </p:nvSpPr>
        <p:spPr>
          <a:xfrm>
            <a:off x="457200" y="304800"/>
            <a:ext cx="8229600" cy="990600"/>
          </a:xfrm>
        </p:spPr>
        <p:txBody>
          <a:bodyPr/>
          <a:lstStyle/>
          <a:p>
            <a:pPr eaLnBrk="1" hangingPunct="1">
              <a:defRPr/>
            </a:pPr>
            <a:r>
              <a:rPr lang="en-US" sz="3600" dirty="0">
                <a:solidFill>
                  <a:srgbClr val="FFC000"/>
                </a:solidFill>
              </a:rPr>
              <a:t>The translation planning committee</a:t>
            </a:r>
          </a:p>
        </p:txBody>
      </p:sp>
      <p:sp>
        <p:nvSpPr>
          <p:cNvPr id="20483" name="Rectangle 3">
            <a:extLst>
              <a:ext uri="{FF2B5EF4-FFF2-40B4-BE49-F238E27FC236}">
                <a16:creationId xmlns:a16="http://schemas.microsoft.com/office/drawing/2014/main" id="{AB1F3A70-6AEF-4388-841C-F0F84249CADC}"/>
              </a:ext>
            </a:extLst>
          </p:cNvPr>
          <p:cNvSpPr>
            <a:spLocks noGrp="1" noChangeArrowheads="1"/>
          </p:cNvSpPr>
          <p:nvPr>
            <p:ph type="body" idx="1"/>
          </p:nvPr>
        </p:nvSpPr>
        <p:spPr>
          <a:xfrm>
            <a:off x="762000" y="1600200"/>
            <a:ext cx="8039100" cy="4723538"/>
          </a:xfrm>
        </p:spPr>
        <p:txBody>
          <a:bodyPr/>
          <a:lstStyle/>
          <a:p>
            <a:pPr marL="0" indent="0" eaLnBrk="1" hangingPunct="1">
              <a:spcBef>
                <a:spcPct val="60000"/>
              </a:spcBef>
              <a:buNone/>
              <a:defRPr/>
            </a:pPr>
            <a:r>
              <a:rPr lang="en-US" dirty="0"/>
              <a:t>The </a:t>
            </a:r>
            <a:r>
              <a:rPr lang="en-US" dirty="0">
                <a:solidFill>
                  <a:srgbClr val="FFC000"/>
                </a:solidFill>
              </a:rPr>
              <a:t>translation planning committee </a:t>
            </a:r>
            <a:r>
              <a:rPr lang="en-US" dirty="0"/>
              <a:t>represents the churches of the area. Representative members are appointed by the different denominations in the area.</a:t>
            </a:r>
          </a:p>
          <a:p>
            <a:pPr marL="0" indent="0" eaLnBrk="1" hangingPunct="1">
              <a:spcBef>
                <a:spcPct val="60000"/>
              </a:spcBef>
              <a:buNone/>
              <a:defRPr/>
            </a:pPr>
            <a:r>
              <a:rPr lang="en-US" dirty="0"/>
              <a:t>This committee does not do the translation, but is responsible for the organisation of the project.</a:t>
            </a:r>
          </a:p>
          <a:p>
            <a:pPr eaLnBrk="1" hangingPunct="1">
              <a:spcBef>
                <a:spcPct val="60000"/>
              </a:spcBef>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1E46B714-DE18-48CD-B889-2A243831D4ED}"/>
              </a:ext>
            </a:extLst>
          </p:cNvPr>
          <p:cNvSpPr>
            <a:spLocks noGrp="1" noChangeArrowheads="1"/>
          </p:cNvSpPr>
          <p:nvPr>
            <p:ph type="sldNum" sz="quarter" idx="12"/>
          </p:nvPr>
        </p:nvSpPr>
        <p:spPr>
          <a:ln/>
        </p:spPr>
        <p:txBody>
          <a:bodyPr/>
          <a:lstStyle/>
          <a:p>
            <a:fld id="{33BC1BE9-F63C-4823-AD84-B2F7B4800C11}" type="slidenum">
              <a:rPr lang="en-US" altLang="en-US"/>
              <a:pPr/>
              <a:t>15</a:t>
            </a:fld>
            <a:endParaRPr lang="en-US" altLang="en-US" dirty="0"/>
          </a:p>
        </p:txBody>
      </p:sp>
      <p:sp>
        <p:nvSpPr>
          <p:cNvPr id="24578" name="Rectangle 2">
            <a:extLst>
              <a:ext uri="{FF2B5EF4-FFF2-40B4-BE49-F238E27FC236}">
                <a16:creationId xmlns:a16="http://schemas.microsoft.com/office/drawing/2014/main" id="{133C9A4F-C2B9-4265-882A-961973A9B2BC}"/>
              </a:ext>
            </a:extLst>
          </p:cNvPr>
          <p:cNvSpPr>
            <a:spLocks noGrp="1" noChangeArrowheads="1"/>
          </p:cNvSpPr>
          <p:nvPr>
            <p:ph type="title"/>
          </p:nvPr>
        </p:nvSpPr>
        <p:spPr>
          <a:xfrm>
            <a:off x="457200" y="304800"/>
            <a:ext cx="8229600" cy="990600"/>
          </a:xfrm>
        </p:spPr>
        <p:txBody>
          <a:bodyPr/>
          <a:lstStyle/>
          <a:p>
            <a:pPr eaLnBrk="1" hangingPunct="1">
              <a:defRPr/>
            </a:pPr>
            <a:r>
              <a:rPr lang="en-US" sz="3600" dirty="0">
                <a:solidFill>
                  <a:srgbClr val="FFC000"/>
                </a:solidFill>
              </a:rPr>
              <a:t>The translation planning committee</a:t>
            </a:r>
          </a:p>
        </p:txBody>
      </p:sp>
      <p:sp>
        <p:nvSpPr>
          <p:cNvPr id="24579" name="Rectangle 3">
            <a:extLst>
              <a:ext uri="{FF2B5EF4-FFF2-40B4-BE49-F238E27FC236}">
                <a16:creationId xmlns:a16="http://schemas.microsoft.com/office/drawing/2014/main" id="{8F573D87-902F-41B5-9669-ED115E4DEBEE}"/>
              </a:ext>
            </a:extLst>
          </p:cNvPr>
          <p:cNvSpPr>
            <a:spLocks noGrp="1" noChangeArrowheads="1"/>
          </p:cNvSpPr>
          <p:nvPr>
            <p:ph type="body" idx="1"/>
          </p:nvPr>
        </p:nvSpPr>
        <p:spPr>
          <a:xfrm>
            <a:off x="465306" y="1550952"/>
            <a:ext cx="8229600" cy="4581627"/>
          </a:xfrm>
        </p:spPr>
        <p:txBody>
          <a:bodyPr/>
          <a:lstStyle/>
          <a:p>
            <a:pPr eaLnBrk="1" hangingPunct="1">
              <a:buFont typeface="Wingdings" panose="05000000000000000000" pitchFamily="2" charset="2"/>
              <a:buNone/>
              <a:defRPr/>
            </a:pPr>
            <a:r>
              <a:rPr lang="en-US" sz="2800" i="1" dirty="0">
                <a:solidFill>
                  <a:srgbClr val="FFC000"/>
                </a:solidFill>
              </a:rPr>
              <a:t>Qualifications</a:t>
            </a:r>
            <a:endParaRPr lang="en-US" sz="2800" dirty="0">
              <a:solidFill>
                <a:srgbClr val="FFC000"/>
              </a:solidFill>
            </a:endParaRPr>
          </a:p>
          <a:p>
            <a:pPr eaLnBrk="1" hangingPunct="1">
              <a:defRPr/>
            </a:pPr>
            <a:r>
              <a:rPr lang="en-US" sz="2800" dirty="0"/>
              <a:t>Members of the committee must be mature Christians who are themselves convinced of the need for the Scriptures in the local language.</a:t>
            </a:r>
          </a:p>
          <a:p>
            <a:pPr eaLnBrk="1" hangingPunct="1">
              <a:spcBef>
                <a:spcPts val="1800"/>
              </a:spcBef>
              <a:defRPr/>
            </a:pPr>
            <a:r>
              <a:rPr lang="en-US" sz="2800" dirty="0"/>
              <a:t>They must be ready to give time to carry out their responsibilities.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3FCF88E2-B1F9-4A83-86AC-85A761A3A493}"/>
              </a:ext>
            </a:extLst>
          </p:cNvPr>
          <p:cNvSpPr>
            <a:spLocks noGrp="1" noChangeArrowheads="1"/>
          </p:cNvSpPr>
          <p:nvPr>
            <p:ph type="sldNum" sz="quarter" idx="12"/>
          </p:nvPr>
        </p:nvSpPr>
        <p:spPr>
          <a:ln/>
        </p:spPr>
        <p:txBody>
          <a:bodyPr/>
          <a:lstStyle/>
          <a:p>
            <a:fld id="{975133DC-E645-40B2-A972-6726EB165393}" type="slidenum">
              <a:rPr lang="en-US" altLang="en-US"/>
              <a:pPr/>
              <a:t>16</a:t>
            </a:fld>
            <a:endParaRPr lang="en-US" altLang="en-US" dirty="0"/>
          </a:p>
        </p:txBody>
      </p:sp>
      <p:sp>
        <p:nvSpPr>
          <p:cNvPr id="26626" name="Rectangle 2">
            <a:extLst>
              <a:ext uri="{FF2B5EF4-FFF2-40B4-BE49-F238E27FC236}">
                <a16:creationId xmlns:a16="http://schemas.microsoft.com/office/drawing/2014/main" id="{73B75529-4E46-456F-A2AD-6F9DA72EEE7E}"/>
              </a:ext>
            </a:extLst>
          </p:cNvPr>
          <p:cNvSpPr>
            <a:spLocks noGrp="1" noChangeArrowheads="1"/>
          </p:cNvSpPr>
          <p:nvPr>
            <p:ph type="title"/>
          </p:nvPr>
        </p:nvSpPr>
        <p:spPr>
          <a:xfrm>
            <a:off x="457200" y="304799"/>
            <a:ext cx="8229600" cy="990601"/>
          </a:xfrm>
        </p:spPr>
        <p:txBody>
          <a:bodyPr/>
          <a:lstStyle/>
          <a:p>
            <a:pPr eaLnBrk="1" hangingPunct="1">
              <a:defRPr/>
            </a:pPr>
            <a:r>
              <a:rPr lang="en-US" sz="3600" dirty="0">
                <a:solidFill>
                  <a:srgbClr val="FFC000"/>
                </a:solidFill>
              </a:rPr>
              <a:t>The translation planning committee</a:t>
            </a:r>
          </a:p>
        </p:txBody>
      </p:sp>
      <p:sp>
        <p:nvSpPr>
          <p:cNvPr id="26627" name="Rectangle 3">
            <a:extLst>
              <a:ext uri="{FF2B5EF4-FFF2-40B4-BE49-F238E27FC236}">
                <a16:creationId xmlns:a16="http://schemas.microsoft.com/office/drawing/2014/main" id="{B4F9E580-7DE0-4699-B9AF-D9D2CC1038DF}"/>
              </a:ext>
            </a:extLst>
          </p:cNvPr>
          <p:cNvSpPr>
            <a:spLocks noGrp="1" noChangeArrowheads="1"/>
          </p:cNvSpPr>
          <p:nvPr>
            <p:ph type="body" idx="1"/>
          </p:nvPr>
        </p:nvSpPr>
        <p:spPr>
          <a:xfrm>
            <a:off x="457200" y="1371600"/>
            <a:ext cx="8229600" cy="5334000"/>
          </a:xfrm>
        </p:spPr>
        <p:txBody>
          <a:bodyPr/>
          <a:lstStyle/>
          <a:p>
            <a:pPr marL="688975" indent="-688975" eaLnBrk="1" hangingPunct="1">
              <a:buFont typeface="Wingdings" panose="05000000000000000000" pitchFamily="2" charset="2"/>
              <a:buNone/>
              <a:defRPr/>
            </a:pPr>
            <a:r>
              <a:rPr lang="en-US" sz="2800" i="1" dirty="0">
                <a:solidFill>
                  <a:srgbClr val="FFC000"/>
                </a:solidFill>
              </a:rPr>
              <a:t>Responsibilities</a:t>
            </a:r>
          </a:p>
          <a:p>
            <a:pPr marL="688975" indent="-688975" eaLnBrk="1" hangingPunct="1">
              <a:spcBef>
                <a:spcPts val="1800"/>
              </a:spcBef>
              <a:buFont typeface="Wingdings" panose="05000000000000000000" pitchFamily="2" charset="2"/>
              <a:buNone/>
              <a:defRPr/>
            </a:pPr>
            <a:r>
              <a:rPr lang="en-US" sz="2800" dirty="0"/>
              <a:t>(a)	To help select and appoint the translators, the reviewers, and others involved in the project.</a:t>
            </a:r>
          </a:p>
          <a:p>
            <a:pPr marL="688975" indent="-688975" eaLnBrk="1" hangingPunct="1">
              <a:lnSpc>
                <a:spcPct val="90000"/>
              </a:lnSpc>
              <a:spcBef>
                <a:spcPct val="60000"/>
              </a:spcBef>
              <a:buFont typeface="Wingdings" panose="05000000000000000000" pitchFamily="2" charset="2"/>
              <a:buNone/>
              <a:defRPr/>
            </a:pPr>
            <a:r>
              <a:rPr lang="en-US" sz="2800" dirty="0"/>
              <a:t>(b)	To keep the churches and community informed about the project.</a:t>
            </a:r>
          </a:p>
          <a:p>
            <a:pPr marL="688975" indent="-688975" eaLnBrk="1" hangingPunct="1">
              <a:lnSpc>
                <a:spcPct val="90000"/>
              </a:lnSpc>
              <a:spcBef>
                <a:spcPct val="60000"/>
              </a:spcBef>
              <a:buFont typeface="Wingdings" panose="05000000000000000000" pitchFamily="2" charset="2"/>
              <a:buNone/>
              <a:defRPr/>
            </a:pPr>
            <a:r>
              <a:rPr lang="en-US" sz="2800" dirty="0"/>
              <a:t>(c)	To encourage people to pray for the translators, for the other members of the translation team, and for all aspects of the project.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78DC1224-4C26-4CBA-BF0B-D034BB5FD208}"/>
              </a:ext>
            </a:extLst>
          </p:cNvPr>
          <p:cNvSpPr>
            <a:spLocks noGrp="1" noChangeArrowheads="1"/>
          </p:cNvSpPr>
          <p:nvPr>
            <p:ph type="sldNum" sz="quarter" idx="12"/>
          </p:nvPr>
        </p:nvSpPr>
        <p:spPr>
          <a:ln/>
        </p:spPr>
        <p:txBody>
          <a:bodyPr/>
          <a:lstStyle/>
          <a:p>
            <a:fld id="{82A0E0C3-01E3-407F-9AD5-3C813362CE08}" type="slidenum">
              <a:rPr lang="en-US" altLang="en-US"/>
              <a:pPr/>
              <a:t>17</a:t>
            </a:fld>
            <a:endParaRPr lang="en-US" altLang="en-US" dirty="0"/>
          </a:p>
        </p:txBody>
      </p:sp>
      <p:sp>
        <p:nvSpPr>
          <p:cNvPr id="28674" name="Rectangle 2">
            <a:extLst>
              <a:ext uri="{FF2B5EF4-FFF2-40B4-BE49-F238E27FC236}">
                <a16:creationId xmlns:a16="http://schemas.microsoft.com/office/drawing/2014/main" id="{F43C67A6-1F4D-4E70-8CBD-73A644E81ABD}"/>
              </a:ext>
            </a:extLst>
          </p:cNvPr>
          <p:cNvSpPr>
            <a:spLocks noGrp="1" noChangeArrowheads="1"/>
          </p:cNvSpPr>
          <p:nvPr>
            <p:ph type="title"/>
          </p:nvPr>
        </p:nvSpPr>
        <p:spPr>
          <a:xfrm>
            <a:off x="457200" y="304800"/>
            <a:ext cx="8229600" cy="990600"/>
          </a:xfrm>
        </p:spPr>
        <p:txBody>
          <a:bodyPr/>
          <a:lstStyle/>
          <a:p>
            <a:pPr eaLnBrk="1" hangingPunct="1">
              <a:defRPr/>
            </a:pPr>
            <a:r>
              <a:rPr lang="en-US" sz="3600" dirty="0">
                <a:solidFill>
                  <a:srgbClr val="FFC000"/>
                </a:solidFill>
              </a:rPr>
              <a:t>The translation planning committee</a:t>
            </a:r>
          </a:p>
        </p:txBody>
      </p:sp>
      <p:sp>
        <p:nvSpPr>
          <p:cNvPr id="28675" name="Rectangle 3">
            <a:extLst>
              <a:ext uri="{FF2B5EF4-FFF2-40B4-BE49-F238E27FC236}">
                <a16:creationId xmlns:a16="http://schemas.microsoft.com/office/drawing/2014/main" id="{9AF7ED82-7EA7-4717-BD51-AFAFBC291971}"/>
              </a:ext>
            </a:extLst>
          </p:cNvPr>
          <p:cNvSpPr>
            <a:spLocks noGrp="1" noChangeArrowheads="1"/>
          </p:cNvSpPr>
          <p:nvPr>
            <p:ph type="body" idx="1"/>
          </p:nvPr>
        </p:nvSpPr>
        <p:spPr>
          <a:xfrm>
            <a:off x="457200" y="1371600"/>
            <a:ext cx="8686800" cy="5105400"/>
          </a:xfrm>
        </p:spPr>
        <p:txBody>
          <a:bodyPr/>
          <a:lstStyle/>
          <a:p>
            <a:pPr marL="688975" indent="-688975" eaLnBrk="1" hangingPunct="1">
              <a:buFont typeface="Wingdings" panose="05000000000000000000" pitchFamily="2" charset="2"/>
              <a:buNone/>
              <a:defRPr/>
            </a:pPr>
            <a:r>
              <a:rPr lang="en-US" sz="2800" i="1" dirty="0">
                <a:solidFill>
                  <a:srgbClr val="FFC000"/>
                </a:solidFill>
              </a:rPr>
              <a:t>Responsibilities</a:t>
            </a:r>
            <a:r>
              <a:rPr lang="en-US" sz="2800" b="1" i="1" dirty="0">
                <a:solidFill>
                  <a:srgbClr val="FFC000"/>
                </a:solidFill>
              </a:rPr>
              <a:t> </a:t>
            </a:r>
            <a:r>
              <a:rPr lang="en-US" sz="2000" i="1" dirty="0">
                <a:solidFill>
                  <a:srgbClr val="FFC000"/>
                </a:solidFill>
              </a:rPr>
              <a:t>continued</a:t>
            </a:r>
            <a:endParaRPr lang="en-US" sz="2800" i="1" dirty="0">
              <a:solidFill>
                <a:srgbClr val="FFC000"/>
              </a:solidFill>
            </a:endParaRPr>
          </a:p>
          <a:p>
            <a:pPr marL="688975" indent="-688975" eaLnBrk="1" hangingPunct="1">
              <a:spcBef>
                <a:spcPts val="1800"/>
              </a:spcBef>
              <a:buFont typeface="Wingdings" panose="05000000000000000000" pitchFamily="2" charset="2"/>
              <a:buNone/>
              <a:defRPr/>
            </a:pPr>
            <a:r>
              <a:rPr lang="en-US" sz="2800" dirty="0"/>
              <a:t>(d)	To be responsible for raising money and for overseeing the finances of the project. </a:t>
            </a:r>
          </a:p>
          <a:p>
            <a:pPr marL="688975" indent="-688975" eaLnBrk="1" hangingPunct="1">
              <a:spcBef>
                <a:spcPts val="1800"/>
              </a:spcBef>
              <a:buNone/>
              <a:defRPr/>
            </a:pPr>
            <a:r>
              <a:rPr lang="en-US" sz="2800" dirty="0"/>
              <a:t>(e)	To be responsible for decisions affecting publication, such as the format of the book, and the choice of publisher.</a:t>
            </a:r>
          </a:p>
          <a:p>
            <a:pPr marL="688975" indent="-688975" eaLnBrk="1" hangingPunct="1">
              <a:spcBef>
                <a:spcPts val="1800"/>
              </a:spcBef>
              <a:buFont typeface="Wingdings" panose="05000000000000000000" pitchFamily="2" charset="2"/>
              <a:buNone/>
              <a:defRPr/>
            </a:pPr>
            <a:r>
              <a:rPr lang="en-US" sz="2800" dirty="0"/>
              <a:t>(f) 	To plan for the distribution and use of the translated Scriptures, both during the time when the translation is being tested, and when the final printed copies are ready.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49F8340A-8AED-473C-BA45-65556E37C2CA}"/>
              </a:ext>
            </a:extLst>
          </p:cNvPr>
          <p:cNvSpPr>
            <a:spLocks noGrp="1" noChangeArrowheads="1"/>
          </p:cNvSpPr>
          <p:nvPr>
            <p:ph type="sldNum" sz="quarter" idx="12"/>
          </p:nvPr>
        </p:nvSpPr>
        <p:spPr>
          <a:ln/>
        </p:spPr>
        <p:txBody>
          <a:bodyPr/>
          <a:lstStyle/>
          <a:p>
            <a:fld id="{994C36C5-7F23-42B5-A51E-7DE2092F1C1B}" type="slidenum">
              <a:rPr lang="en-US" altLang="en-US"/>
              <a:pPr/>
              <a:t>18</a:t>
            </a:fld>
            <a:endParaRPr lang="en-US" altLang="en-US" dirty="0"/>
          </a:p>
        </p:txBody>
      </p:sp>
      <p:sp>
        <p:nvSpPr>
          <p:cNvPr id="178178" name="Rectangle 2">
            <a:extLst>
              <a:ext uri="{FF2B5EF4-FFF2-40B4-BE49-F238E27FC236}">
                <a16:creationId xmlns:a16="http://schemas.microsoft.com/office/drawing/2014/main" id="{D4DFE2DE-ADCD-4FE6-BC65-93BEEB85A2BB}"/>
              </a:ext>
            </a:extLst>
          </p:cNvPr>
          <p:cNvSpPr>
            <a:spLocks noGrp="1" noChangeArrowheads="1"/>
          </p:cNvSpPr>
          <p:nvPr>
            <p:ph type="title"/>
          </p:nvPr>
        </p:nvSpPr>
        <p:spPr>
          <a:xfrm>
            <a:off x="457200" y="304800"/>
            <a:ext cx="8229600" cy="990600"/>
          </a:xfrm>
        </p:spPr>
        <p:txBody>
          <a:bodyPr/>
          <a:lstStyle/>
          <a:p>
            <a:pPr eaLnBrk="1" hangingPunct="1">
              <a:defRPr/>
            </a:pPr>
            <a:r>
              <a:rPr lang="en-US" dirty="0">
                <a:solidFill>
                  <a:srgbClr val="FFC000"/>
                </a:solidFill>
              </a:rPr>
              <a:t>The project coordinator</a:t>
            </a:r>
          </a:p>
        </p:txBody>
      </p:sp>
      <p:sp>
        <p:nvSpPr>
          <p:cNvPr id="178179" name="Rectangle 3">
            <a:extLst>
              <a:ext uri="{FF2B5EF4-FFF2-40B4-BE49-F238E27FC236}">
                <a16:creationId xmlns:a16="http://schemas.microsoft.com/office/drawing/2014/main" id="{9F3C915C-DF91-4B7E-8D0C-ABE87A3B46B3}"/>
              </a:ext>
            </a:extLst>
          </p:cNvPr>
          <p:cNvSpPr>
            <a:spLocks noGrp="1" noChangeArrowheads="1"/>
          </p:cNvSpPr>
          <p:nvPr>
            <p:ph type="body" idx="1"/>
          </p:nvPr>
        </p:nvSpPr>
        <p:spPr>
          <a:xfrm>
            <a:off x="838200" y="1511332"/>
            <a:ext cx="7772400" cy="5105400"/>
          </a:xfrm>
        </p:spPr>
        <p:txBody>
          <a:bodyPr/>
          <a:lstStyle/>
          <a:p>
            <a:pPr marL="0" indent="-609600" eaLnBrk="1" hangingPunct="1">
              <a:buFont typeface="Wingdings" panose="05000000000000000000" pitchFamily="2" charset="2"/>
              <a:buNone/>
              <a:defRPr/>
            </a:pPr>
            <a:r>
              <a:rPr lang="en-US" dirty="0"/>
              <a:t>A </a:t>
            </a:r>
            <a:r>
              <a:rPr lang="en-US" dirty="0">
                <a:solidFill>
                  <a:srgbClr val="FFC000"/>
                </a:solidFill>
              </a:rPr>
              <a:t>project coordinator </a:t>
            </a:r>
            <a:r>
              <a:rPr lang="en-US" dirty="0"/>
              <a:t>is needed, who is responsible for the administration and management of the project, including developing plans and writing reports.</a:t>
            </a:r>
          </a:p>
          <a:p>
            <a:pPr marL="0" indent="-609600" eaLnBrk="1" hangingPunct="1">
              <a:spcBef>
                <a:spcPts val="2400"/>
              </a:spcBef>
              <a:buFont typeface="Wingdings" panose="05000000000000000000" pitchFamily="2" charset="2"/>
              <a:buNone/>
              <a:defRPr/>
            </a:pPr>
            <a:r>
              <a:rPr lang="en-US" dirty="0"/>
              <a:t>His responsibilities include serving as liaison with the Bible translation organisation to which the project relates.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81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0689AB72-27BD-4C86-A4B8-5622EF060A89}"/>
              </a:ext>
            </a:extLst>
          </p:cNvPr>
          <p:cNvSpPr>
            <a:spLocks noGrp="1" noChangeArrowheads="1"/>
          </p:cNvSpPr>
          <p:nvPr>
            <p:ph type="sldNum" sz="quarter" idx="12"/>
          </p:nvPr>
        </p:nvSpPr>
        <p:spPr>
          <a:ln/>
        </p:spPr>
        <p:txBody>
          <a:bodyPr/>
          <a:lstStyle/>
          <a:p>
            <a:fld id="{B7A1B807-66EE-4DB7-A81F-31745071A5BF}" type="slidenum">
              <a:rPr lang="en-US" altLang="en-US"/>
              <a:pPr/>
              <a:t>19</a:t>
            </a:fld>
            <a:endParaRPr lang="en-US" altLang="en-US" dirty="0"/>
          </a:p>
        </p:txBody>
      </p:sp>
      <p:sp>
        <p:nvSpPr>
          <p:cNvPr id="178178" name="Rectangle 2">
            <a:extLst>
              <a:ext uri="{FF2B5EF4-FFF2-40B4-BE49-F238E27FC236}">
                <a16:creationId xmlns:a16="http://schemas.microsoft.com/office/drawing/2014/main" id="{ECFA0F02-2590-400C-91DF-E416300B5725}"/>
              </a:ext>
            </a:extLst>
          </p:cNvPr>
          <p:cNvSpPr>
            <a:spLocks noGrp="1" noChangeArrowheads="1"/>
          </p:cNvSpPr>
          <p:nvPr>
            <p:ph type="title"/>
          </p:nvPr>
        </p:nvSpPr>
        <p:spPr>
          <a:xfrm>
            <a:off x="457200" y="304800"/>
            <a:ext cx="8229600" cy="990600"/>
          </a:xfrm>
        </p:spPr>
        <p:txBody>
          <a:bodyPr/>
          <a:lstStyle/>
          <a:p>
            <a:pPr eaLnBrk="1" hangingPunct="1">
              <a:defRPr/>
            </a:pPr>
            <a:r>
              <a:rPr lang="en-US" dirty="0">
                <a:solidFill>
                  <a:srgbClr val="FFC000"/>
                </a:solidFill>
              </a:rPr>
              <a:t>The project coordinator</a:t>
            </a:r>
          </a:p>
        </p:txBody>
      </p:sp>
      <p:sp>
        <p:nvSpPr>
          <p:cNvPr id="178179" name="Rectangle 3">
            <a:extLst>
              <a:ext uri="{FF2B5EF4-FFF2-40B4-BE49-F238E27FC236}">
                <a16:creationId xmlns:a16="http://schemas.microsoft.com/office/drawing/2014/main" id="{8235A9ED-23B6-419D-B852-7CECFAF30A95}"/>
              </a:ext>
            </a:extLst>
          </p:cNvPr>
          <p:cNvSpPr>
            <a:spLocks noGrp="1" noChangeArrowheads="1"/>
          </p:cNvSpPr>
          <p:nvPr>
            <p:ph type="body" idx="1"/>
          </p:nvPr>
        </p:nvSpPr>
        <p:spPr>
          <a:xfrm>
            <a:off x="914400" y="1593866"/>
            <a:ext cx="7315200" cy="4495800"/>
          </a:xfrm>
        </p:spPr>
        <p:txBody>
          <a:bodyPr/>
          <a:lstStyle/>
          <a:p>
            <a:pPr marL="0" indent="0" eaLnBrk="1" hangingPunct="1">
              <a:buFont typeface="Wingdings" panose="05000000000000000000" pitchFamily="2" charset="2"/>
              <a:buNone/>
              <a:defRPr/>
            </a:pPr>
            <a:r>
              <a:rPr lang="en-US" dirty="0"/>
              <a:t>He is responsible for making sure that each team member knows his part in the work, and for ensuring that the team have the resources needed for their work.</a:t>
            </a:r>
          </a:p>
          <a:p>
            <a:pPr marL="0" indent="0" eaLnBrk="1" hangingPunct="1">
              <a:spcBef>
                <a:spcPts val="2400"/>
              </a:spcBef>
              <a:buFont typeface="Wingdings" panose="05000000000000000000" pitchFamily="2" charset="2"/>
              <a:buNone/>
              <a:defRPr/>
            </a:pPr>
            <a:r>
              <a:rPr lang="en-US" dirty="0"/>
              <a:t>The project coordinator may also be a translator, but not necessarily so.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81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96EC137-98D9-4868-BAF0-A88875A33F80}"/>
              </a:ext>
            </a:extLst>
          </p:cNvPr>
          <p:cNvSpPr>
            <a:spLocks noGrp="1" noChangeArrowheads="1"/>
          </p:cNvSpPr>
          <p:nvPr>
            <p:ph type="ctrTitle"/>
          </p:nvPr>
        </p:nvSpPr>
        <p:spPr/>
        <p:txBody>
          <a:bodyPr/>
          <a:lstStyle/>
          <a:p>
            <a:pPr eaLnBrk="1" hangingPunct="1">
              <a:defRPr/>
            </a:pPr>
            <a:r>
              <a:rPr lang="en-US" dirty="0">
                <a:solidFill>
                  <a:srgbClr val="FFC000"/>
                </a:solidFill>
              </a:rPr>
              <a:t>Planning a Bible translation project</a:t>
            </a:r>
          </a:p>
        </p:txBody>
      </p:sp>
      <p:sp>
        <p:nvSpPr>
          <p:cNvPr id="2051" name="Rectangle 3">
            <a:extLst>
              <a:ext uri="{FF2B5EF4-FFF2-40B4-BE49-F238E27FC236}">
                <a16:creationId xmlns:a16="http://schemas.microsoft.com/office/drawing/2014/main" id="{CC341E25-F8B1-4068-8A66-A5C460682E16}"/>
              </a:ext>
            </a:extLst>
          </p:cNvPr>
          <p:cNvSpPr>
            <a:spLocks noGrp="1" noChangeArrowheads="1"/>
          </p:cNvSpPr>
          <p:nvPr>
            <p:ph type="subTitle" idx="1"/>
          </p:nvPr>
        </p:nvSpPr>
        <p:spPr/>
        <p:txBody>
          <a:bodyPr/>
          <a:lstStyle/>
          <a:p>
            <a:pPr eaLnBrk="1" hangingPunct="1">
              <a:defRPr/>
            </a:pPr>
            <a:r>
              <a:rPr lang="en-US" sz="3600" dirty="0"/>
              <a:t>Roles and responsibilities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8D8E07E2-6F71-4BFD-9A1A-BCB077C6C948}"/>
              </a:ext>
            </a:extLst>
          </p:cNvPr>
          <p:cNvSpPr>
            <a:spLocks noGrp="1" noChangeArrowheads="1"/>
          </p:cNvSpPr>
          <p:nvPr>
            <p:ph type="sldNum" sz="quarter" idx="12"/>
          </p:nvPr>
        </p:nvSpPr>
        <p:spPr>
          <a:ln/>
        </p:spPr>
        <p:txBody>
          <a:bodyPr/>
          <a:lstStyle/>
          <a:p>
            <a:fld id="{7B1BF9C9-5E4C-40AB-B339-F2E80BB89F21}" type="slidenum">
              <a:rPr lang="en-US" altLang="en-US"/>
              <a:pPr/>
              <a:t>20</a:t>
            </a:fld>
            <a:endParaRPr lang="en-US" altLang="en-US" dirty="0"/>
          </a:p>
        </p:txBody>
      </p:sp>
      <p:sp>
        <p:nvSpPr>
          <p:cNvPr id="22530" name="Rectangle 2">
            <a:extLst>
              <a:ext uri="{FF2B5EF4-FFF2-40B4-BE49-F238E27FC236}">
                <a16:creationId xmlns:a16="http://schemas.microsoft.com/office/drawing/2014/main" id="{0628D69F-ED0D-43CD-A67E-C68871A180B6}"/>
              </a:ext>
            </a:extLst>
          </p:cNvPr>
          <p:cNvSpPr>
            <a:spLocks noGrp="1" noChangeArrowheads="1"/>
          </p:cNvSpPr>
          <p:nvPr>
            <p:ph type="title"/>
          </p:nvPr>
        </p:nvSpPr>
        <p:spPr>
          <a:xfrm>
            <a:off x="457200" y="304800"/>
            <a:ext cx="8229600" cy="990600"/>
          </a:xfrm>
        </p:spPr>
        <p:txBody>
          <a:bodyPr/>
          <a:lstStyle/>
          <a:p>
            <a:pPr eaLnBrk="1" hangingPunct="1">
              <a:defRPr/>
            </a:pPr>
            <a:r>
              <a:rPr lang="en-US" dirty="0">
                <a:solidFill>
                  <a:srgbClr val="FFC000"/>
                </a:solidFill>
              </a:rPr>
              <a:t>The translators</a:t>
            </a:r>
          </a:p>
        </p:txBody>
      </p:sp>
      <p:sp>
        <p:nvSpPr>
          <p:cNvPr id="22531" name="Rectangle 3">
            <a:extLst>
              <a:ext uri="{FF2B5EF4-FFF2-40B4-BE49-F238E27FC236}">
                <a16:creationId xmlns:a16="http://schemas.microsoft.com/office/drawing/2014/main" id="{B8522D90-5218-4AEF-9DE9-9B880F6B793A}"/>
              </a:ext>
            </a:extLst>
          </p:cNvPr>
          <p:cNvSpPr>
            <a:spLocks noGrp="1" noChangeArrowheads="1"/>
          </p:cNvSpPr>
          <p:nvPr>
            <p:ph type="body" idx="1"/>
          </p:nvPr>
        </p:nvSpPr>
        <p:spPr>
          <a:xfrm>
            <a:off x="721468" y="1676400"/>
            <a:ext cx="7953983" cy="4530725"/>
          </a:xfrm>
        </p:spPr>
        <p:txBody>
          <a:bodyPr/>
          <a:lstStyle/>
          <a:p>
            <a:pPr marL="0" indent="0" eaLnBrk="1" hangingPunct="1">
              <a:buNone/>
              <a:defRPr/>
            </a:pPr>
            <a:r>
              <a:rPr lang="en-US" dirty="0"/>
              <a:t>If possible, </a:t>
            </a:r>
            <a:r>
              <a:rPr lang="en-US" dirty="0">
                <a:solidFill>
                  <a:srgbClr val="FFC000"/>
                </a:solidFill>
              </a:rPr>
              <a:t>several translators </a:t>
            </a:r>
            <a:r>
              <a:rPr lang="en-US" dirty="0"/>
              <a:t>should be trained.</a:t>
            </a:r>
          </a:p>
          <a:p>
            <a:pPr marL="0" indent="0" eaLnBrk="1" hangingPunct="1">
              <a:spcBef>
                <a:spcPts val="2400"/>
              </a:spcBef>
              <a:buNone/>
              <a:defRPr/>
            </a:pPr>
            <a:r>
              <a:rPr lang="en-US" dirty="0"/>
              <a:t>The ideal is a team of at least three translators.</a:t>
            </a:r>
          </a:p>
          <a:p>
            <a:pPr marL="0" indent="0" eaLnBrk="1" hangingPunct="1">
              <a:spcBef>
                <a:spcPts val="2400"/>
              </a:spcBef>
              <a:buNone/>
              <a:defRPr/>
            </a:pPr>
            <a:r>
              <a:rPr lang="en-US" dirty="0"/>
              <a:t>A translator should have the following qualifications: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C8F9409F-3B9E-4654-952A-E63D4057F15A}"/>
              </a:ext>
            </a:extLst>
          </p:cNvPr>
          <p:cNvSpPr>
            <a:spLocks noGrp="1" noChangeArrowheads="1"/>
          </p:cNvSpPr>
          <p:nvPr>
            <p:ph type="sldNum" sz="quarter" idx="12"/>
          </p:nvPr>
        </p:nvSpPr>
        <p:spPr>
          <a:ln/>
        </p:spPr>
        <p:txBody>
          <a:bodyPr/>
          <a:lstStyle/>
          <a:p>
            <a:fld id="{0C37B2BF-35BD-4BB6-B0BC-2B07335D0D3A}" type="slidenum">
              <a:rPr lang="en-US" altLang="en-US"/>
              <a:pPr/>
              <a:t>21</a:t>
            </a:fld>
            <a:endParaRPr lang="en-US" altLang="en-US" dirty="0"/>
          </a:p>
        </p:txBody>
      </p:sp>
      <p:sp>
        <p:nvSpPr>
          <p:cNvPr id="30722" name="Rectangle 2">
            <a:extLst>
              <a:ext uri="{FF2B5EF4-FFF2-40B4-BE49-F238E27FC236}">
                <a16:creationId xmlns:a16="http://schemas.microsoft.com/office/drawing/2014/main" id="{54991A46-FF0C-4C41-98EC-B75958C625C8}"/>
              </a:ext>
            </a:extLst>
          </p:cNvPr>
          <p:cNvSpPr>
            <a:spLocks noGrp="1" noChangeArrowheads="1"/>
          </p:cNvSpPr>
          <p:nvPr>
            <p:ph type="title"/>
          </p:nvPr>
        </p:nvSpPr>
        <p:spPr>
          <a:xfrm>
            <a:off x="457200" y="304799"/>
            <a:ext cx="8229600" cy="990601"/>
          </a:xfrm>
        </p:spPr>
        <p:txBody>
          <a:bodyPr/>
          <a:lstStyle/>
          <a:p>
            <a:pPr eaLnBrk="1" hangingPunct="1">
              <a:defRPr/>
            </a:pPr>
            <a:r>
              <a:rPr lang="en-US" dirty="0">
                <a:solidFill>
                  <a:srgbClr val="FFC000"/>
                </a:solidFill>
              </a:rPr>
              <a:t>The translators - qualifications</a:t>
            </a:r>
          </a:p>
        </p:txBody>
      </p:sp>
      <p:sp>
        <p:nvSpPr>
          <p:cNvPr id="30723" name="Rectangle 3">
            <a:extLst>
              <a:ext uri="{FF2B5EF4-FFF2-40B4-BE49-F238E27FC236}">
                <a16:creationId xmlns:a16="http://schemas.microsoft.com/office/drawing/2014/main" id="{D97514E4-0EF6-4BE7-909B-EF1F95109226}"/>
              </a:ext>
            </a:extLst>
          </p:cNvPr>
          <p:cNvSpPr>
            <a:spLocks noGrp="1" noChangeArrowheads="1"/>
          </p:cNvSpPr>
          <p:nvPr>
            <p:ph type="body" idx="1"/>
          </p:nvPr>
        </p:nvSpPr>
        <p:spPr>
          <a:xfrm>
            <a:off x="495300" y="1555106"/>
            <a:ext cx="8153400" cy="4800600"/>
          </a:xfrm>
        </p:spPr>
        <p:txBody>
          <a:bodyPr/>
          <a:lstStyle/>
          <a:p>
            <a:pPr marL="741363" indent="-741363" eaLnBrk="1" hangingPunct="1">
              <a:buFont typeface="Wingdings" panose="05000000000000000000" pitchFamily="2" charset="2"/>
              <a:buNone/>
              <a:defRPr/>
            </a:pPr>
            <a:r>
              <a:rPr lang="en-US" dirty="0">
                <a:solidFill>
                  <a:srgbClr val="FFC000"/>
                </a:solidFill>
              </a:rPr>
              <a:t>Spiritual commitment</a:t>
            </a:r>
          </a:p>
          <a:p>
            <a:pPr marL="741363" indent="-741363" eaLnBrk="1" hangingPunct="1">
              <a:spcBef>
                <a:spcPts val="1800"/>
              </a:spcBef>
              <a:buFont typeface="Wingdings" panose="05000000000000000000" pitchFamily="2" charset="2"/>
              <a:buAutoNum type="alphaLcParenBoth"/>
              <a:defRPr/>
            </a:pPr>
            <a:r>
              <a:rPr lang="en-US" sz="2800" dirty="0"/>
              <a:t>He should have a </a:t>
            </a:r>
            <a:r>
              <a:rPr lang="en-US" sz="2800" dirty="0">
                <a:solidFill>
                  <a:srgbClr val="FFC000"/>
                </a:solidFill>
                <a:effectLst>
                  <a:outerShdw blurRad="38100" dist="38100" dir="2700000" algn="tl">
                    <a:srgbClr val="FFFFFF"/>
                  </a:outerShdw>
                </a:effectLst>
              </a:rPr>
              <a:t>deep conviction that God has called him to be involved</a:t>
            </a:r>
            <a:r>
              <a:rPr lang="en-US" sz="2800" dirty="0">
                <a:solidFill>
                  <a:srgbClr val="FFC000"/>
                </a:solidFill>
              </a:rPr>
              <a:t> </a:t>
            </a:r>
            <a:r>
              <a:rPr lang="en-US" sz="2800" dirty="0"/>
              <a:t>in the translation of the Scriptures.</a:t>
            </a:r>
          </a:p>
          <a:p>
            <a:pPr marL="741363" indent="-741363">
              <a:spcBef>
                <a:spcPts val="1800"/>
              </a:spcBef>
              <a:buFont typeface="Wingdings" panose="05000000000000000000" pitchFamily="2" charset="2"/>
              <a:buAutoNum type="alphaLcParenBoth"/>
              <a:defRPr/>
            </a:pPr>
            <a:r>
              <a:rPr lang="en-US" dirty="0"/>
              <a:t> He should have a </a:t>
            </a:r>
            <a:r>
              <a:rPr lang="en-US" dirty="0">
                <a:solidFill>
                  <a:srgbClr val="FFC000"/>
                </a:solidFill>
                <a:effectLst>
                  <a:outerShdw blurRad="38100" dist="38100" dir="2700000" algn="tl">
                    <a:srgbClr val="FFFFFF"/>
                  </a:outerShdw>
                </a:effectLst>
              </a:rPr>
              <a:t>good knowledge of the Bible</a:t>
            </a:r>
            <a:r>
              <a:rPr lang="en-US" dirty="0"/>
              <a:t> and understanding of biblical truths.</a:t>
            </a:r>
          </a:p>
          <a:p>
            <a:pPr marL="741363" indent="-741363" eaLnBrk="1" hangingPunct="1">
              <a:spcBef>
                <a:spcPts val="1800"/>
              </a:spcBef>
              <a:buFont typeface="Wingdings" panose="05000000000000000000" pitchFamily="2" charset="2"/>
              <a:buAutoNum type="alphaLcParenBoth"/>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1539C99B-569E-478C-92CB-50DB08EE9900}"/>
              </a:ext>
            </a:extLst>
          </p:cNvPr>
          <p:cNvSpPr>
            <a:spLocks noGrp="1" noChangeArrowheads="1"/>
          </p:cNvSpPr>
          <p:nvPr>
            <p:ph type="sldNum" sz="quarter" idx="12"/>
          </p:nvPr>
        </p:nvSpPr>
        <p:spPr>
          <a:ln/>
        </p:spPr>
        <p:txBody>
          <a:bodyPr/>
          <a:lstStyle/>
          <a:p>
            <a:fld id="{ECD7F9D2-5EAA-4528-BC7A-E130FAFB8EA2}" type="slidenum">
              <a:rPr lang="en-US" altLang="en-US"/>
              <a:pPr/>
              <a:t>22</a:t>
            </a:fld>
            <a:endParaRPr lang="en-US" altLang="en-US" dirty="0"/>
          </a:p>
        </p:txBody>
      </p:sp>
      <p:sp>
        <p:nvSpPr>
          <p:cNvPr id="32770" name="Rectangle 2">
            <a:extLst>
              <a:ext uri="{FF2B5EF4-FFF2-40B4-BE49-F238E27FC236}">
                <a16:creationId xmlns:a16="http://schemas.microsoft.com/office/drawing/2014/main" id="{85DFB217-E49C-47EE-B0FC-54A8573513B9}"/>
              </a:ext>
            </a:extLst>
          </p:cNvPr>
          <p:cNvSpPr>
            <a:spLocks noGrp="1" noChangeArrowheads="1"/>
          </p:cNvSpPr>
          <p:nvPr>
            <p:ph type="title"/>
          </p:nvPr>
        </p:nvSpPr>
        <p:spPr>
          <a:xfrm>
            <a:off x="457200" y="228600"/>
            <a:ext cx="8229600" cy="1139825"/>
          </a:xfrm>
        </p:spPr>
        <p:txBody>
          <a:bodyPr/>
          <a:lstStyle/>
          <a:p>
            <a:pPr eaLnBrk="1" hangingPunct="1">
              <a:defRPr/>
            </a:pPr>
            <a:r>
              <a:rPr lang="en-US" dirty="0">
                <a:solidFill>
                  <a:srgbClr val="FFC000"/>
                </a:solidFill>
              </a:rPr>
              <a:t>The translators - qualifications</a:t>
            </a:r>
          </a:p>
        </p:txBody>
      </p:sp>
      <p:sp>
        <p:nvSpPr>
          <p:cNvPr id="32771" name="Rectangle 3">
            <a:extLst>
              <a:ext uri="{FF2B5EF4-FFF2-40B4-BE49-F238E27FC236}">
                <a16:creationId xmlns:a16="http://schemas.microsoft.com/office/drawing/2014/main" id="{CADF1512-6BE7-4DA2-B1CF-EBE28BC91A96}"/>
              </a:ext>
            </a:extLst>
          </p:cNvPr>
          <p:cNvSpPr>
            <a:spLocks noGrp="1" noChangeArrowheads="1"/>
          </p:cNvSpPr>
          <p:nvPr>
            <p:ph type="body" idx="1"/>
          </p:nvPr>
        </p:nvSpPr>
        <p:spPr>
          <a:xfrm>
            <a:off x="445852" y="1439878"/>
            <a:ext cx="8317148" cy="4876800"/>
          </a:xfrm>
        </p:spPr>
        <p:txBody>
          <a:bodyPr/>
          <a:lstStyle/>
          <a:p>
            <a:pPr marL="688975" indent="-688975" eaLnBrk="1" hangingPunct="1">
              <a:buFont typeface="Wingdings" panose="05000000000000000000" pitchFamily="2" charset="2"/>
              <a:buNone/>
              <a:defRPr/>
            </a:pPr>
            <a:r>
              <a:rPr lang="en-US" dirty="0">
                <a:solidFill>
                  <a:srgbClr val="FFC000"/>
                </a:solidFill>
              </a:rPr>
              <a:t>Technical ability</a:t>
            </a:r>
          </a:p>
          <a:p>
            <a:pPr marL="688975" indent="-688975" eaLnBrk="1" hangingPunct="1">
              <a:spcBef>
                <a:spcPts val="1800"/>
              </a:spcBef>
              <a:buFont typeface="Wingdings" panose="05000000000000000000" pitchFamily="2" charset="2"/>
              <a:buNone/>
              <a:defRPr/>
            </a:pPr>
            <a:r>
              <a:rPr lang="en-US" sz="2800" dirty="0"/>
              <a:t>(a)	He (or she) must </a:t>
            </a:r>
            <a:r>
              <a:rPr lang="en-US" sz="2800" dirty="0">
                <a:solidFill>
                  <a:srgbClr val="FFC000"/>
                </a:solidFill>
                <a:effectLst>
                  <a:outerShdw blurRad="38100" dist="38100" dir="2700000" algn="tl">
                    <a:srgbClr val="FFFFFF"/>
                  </a:outerShdw>
                </a:effectLst>
              </a:rPr>
              <a:t>speak the receptor language as his first language</a:t>
            </a:r>
            <a:r>
              <a:rPr lang="en-US" sz="2800" dirty="0"/>
              <a:t>. </a:t>
            </a:r>
          </a:p>
          <a:p>
            <a:pPr marL="688975" indent="-688975">
              <a:spcBef>
                <a:spcPts val="1200"/>
              </a:spcBef>
              <a:buNone/>
              <a:defRPr/>
            </a:pPr>
            <a:r>
              <a:rPr lang="en-US" sz="2800" spc="-30" dirty="0"/>
              <a:t>(b)	He should be a fluent speaker of the language </a:t>
            </a:r>
            <a:r>
              <a:rPr lang="en-US" sz="2800" dirty="0"/>
              <a:t>with ability to express himself well.</a:t>
            </a:r>
          </a:p>
          <a:p>
            <a:pPr marL="688975" indent="-688975">
              <a:spcBef>
                <a:spcPts val="1200"/>
              </a:spcBef>
              <a:buNone/>
              <a:defRPr/>
            </a:pPr>
            <a:r>
              <a:rPr lang="en-US" sz="2800" dirty="0"/>
              <a:t>(c)	If possible, he should </a:t>
            </a:r>
            <a:r>
              <a:rPr lang="en-US" sz="2800" dirty="0">
                <a:solidFill>
                  <a:srgbClr val="FFC000"/>
                </a:solidFill>
                <a:effectLst>
                  <a:outerShdw blurRad="38100" dist="38100" dir="2700000" algn="tl">
                    <a:srgbClr val="FFFFFF"/>
                  </a:outerShdw>
                </a:effectLst>
              </a:rPr>
              <a:t>know English (or another major language)</a:t>
            </a:r>
            <a:r>
              <a:rPr lang="en-US" sz="2800" dirty="0">
                <a:solidFill>
                  <a:srgbClr val="FFC000"/>
                </a:solidFill>
              </a:rPr>
              <a:t> </a:t>
            </a:r>
            <a:r>
              <a:rPr lang="en-US" sz="2800" dirty="0"/>
              <a:t>well enough to enable him to use different translations of the Bible, and reference helps, such as commentaries and Bible dictionaries.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8CED245B-D93D-4FEF-BE18-B01394D471B4}"/>
              </a:ext>
            </a:extLst>
          </p:cNvPr>
          <p:cNvSpPr>
            <a:spLocks noGrp="1" noChangeArrowheads="1"/>
          </p:cNvSpPr>
          <p:nvPr>
            <p:ph type="sldNum" sz="quarter" idx="12"/>
          </p:nvPr>
        </p:nvSpPr>
        <p:spPr>
          <a:ln/>
        </p:spPr>
        <p:txBody>
          <a:bodyPr/>
          <a:lstStyle/>
          <a:p>
            <a:fld id="{FBF7EA51-63BE-4691-B107-85394E66223C}" type="slidenum">
              <a:rPr lang="en-US" altLang="en-US"/>
              <a:pPr/>
              <a:t>23</a:t>
            </a:fld>
            <a:endParaRPr lang="en-US" altLang="en-US" dirty="0"/>
          </a:p>
        </p:txBody>
      </p:sp>
      <p:sp>
        <p:nvSpPr>
          <p:cNvPr id="34818" name="Rectangle 2">
            <a:extLst>
              <a:ext uri="{FF2B5EF4-FFF2-40B4-BE49-F238E27FC236}">
                <a16:creationId xmlns:a16="http://schemas.microsoft.com/office/drawing/2014/main" id="{E19A042E-4377-463D-AA57-3FA02576EE5B}"/>
              </a:ext>
            </a:extLst>
          </p:cNvPr>
          <p:cNvSpPr>
            <a:spLocks noGrp="1" noChangeArrowheads="1"/>
          </p:cNvSpPr>
          <p:nvPr>
            <p:ph type="title"/>
          </p:nvPr>
        </p:nvSpPr>
        <p:spPr>
          <a:xfrm>
            <a:off x="457200" y="304799"/>
            <a:ext cx="8229600" cy="990601"/>
          </a:xfrm>
        </p:spPr>
        <p:txBody>
          <a:bodyPr/>
          <a:lstStyle/>
          <a:p>
            <a:pPr eaLnBrk="1" hangingPunct="1">
              <a:defRPr/>
            </a:pPr>
            <a:r>
              <a:rPr lang="en-US" dirty="0">
                <a:solidFill>
                  <a:srgbClr val="FFC000"/>
                </a:solidFill>
              </a:rPr>
              <a:t>The translators - qualifications</a:t>
            </a:r>
          </a:p>
        </p:txBody>
      </p:sp>
      <p:sp>
        <p:nvSpPr>
          <p:cNvPr id="34819" name="Rectangle 3">
            <a:extLst>
              <a:ext uri="{FF2B5EF4-FFF2-40B4-BE49-F238E27FC236}">
                <a16:creationId xmlns:a16="http://schemas.microsoft.com/office/drawing/2014/main" id="{350EC484-909A-48D1-9249-C131509335FF}"/>
              </a:ext>
            </a:extLst>
          </p:cNvPr>
          <p:cNvSpPr>
            <a:spLocks noGrp="1" noChangeArrowheads="1"/>
          </p:cNvSpPr>
          <p:nvPr>
            <p:ph type="body" idx="1"/>
          </p:nvPr>
        </p:nvSpPr>
        <p:spPr>
          <a:xfrm>
            <a:off x="381000" y="1289066"/>
            <a:ext cx="8229600" cy="5264134"/>
          </a:xfrm>
        </p:spPr>
        <p:txBody>
          <a:bodyPr/>
          <a:lstStyle/>
          <a:p>
            <a:pPr marL="622300" indent="-622300" eaLnBrk="1" hangingPunct="1">
              <a:spcBef>
                <a:spcPts val="1800"/>
              </a:spcBef>
              <a:buFont typeface="Wingdings" panose="05000000000000000000" pitchFamily="2" charset="2"/>
              <a:buNone/>
              <a:defRPr/>
            </a:pPr>
            <a:r>
              <a:rPr lang="en-US" dirty="0">
                <a:solidFill>
                  <a:srgbClr val="FFC000"/>
                </a:solidFill>
              </a:rPr>
              <a:t>Technical ability </a:t>
            </a:r>
            <a:r>
              <a:rPr lang="en-US" sz="2000" i="1" dirty="0">
                <a:solidFill>
                  <a:srgbClr val="FFC000"/>
                </a:solidFill>
              </a:rPr>
              <a:t>continued</a:t>
            </a:r>
          </a:p>
          <a:p>
            <a:pPr marL="687600" indent="-687600">
              <a:spcBef>
                <a:spcPts val="1200"/>
              </a:spcBef>
              <a:buNone/>
              <a:defRPr/>
            </a:pPr>
            <a:r>
              <a:rPr lang="en-US" sz="2800" spc="-30" dirty="0"/>
              <a:t>(d)	If he does not have a good knowledge of English or another major language, then he must know another regional language of wider communication (for example, Hausa, Swahili, Amharic) enough to understand  well the text from which he is translating.</a:t>
            </a:r>
          </a:p>
          <a:p>
            <a:pPr marL="687600" indent="-687600">
              <a:spcBef>
                <a:spcPts val="1200"/>
              </a:spcBef>
              <a:buNone/>
              <a:defRPr/>
            </a:pPr>
            <a:r>
              <a:rPr lang="en-US" sz="2800" spc="-30" dirty="0"/>
              <a:t>(e)	He should be able (or ready to learn) to use a computer, and to keyboard and edit the translation, learning to use the Paratext program and other software tools.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A4929442-F7B9-46E0-8E5D-D871DFE3D3FA}"/>
              </a:ext>
            </a:extLst>
          </p:cNvPr>
          <p:cNvSpPr>
            <a:spLocks noGrp="1" noChangeArrowheads="1"/>
          </p:cNvSpPr>
          <p:nvPr>
            <p:ph type="sldNum" sz="quarter" idx="12"/>
          </p:nvPr>
        </p:nvSpPr>
        <p:spPr>
          <a:ln/>
        </p:spPr>
        <p:txBody>
          <a:bodyPr/>
          <a:lstStyle/>
          <a:p>
            <a:fld id="{32501878-4812-4D57-9D0C-05D91F538498}" type="slidenum">
              <a:rPr lang="en-US" altLang="en-US"/>
              <a:pPr/>
              <a:t>24</a:t>
            </a:fld>
            <a:endParaRPr lang="en-US" altLang="en-US" dirty="0"/>
          </a:p>
        </p:txBody>
      </p:sp>
      <p:sp>
        <p:nvSpPr>
          <p:cNvPr id="36866" name="Rectangle 2">
            <a:extLst>
              <a:ext uri="{FF2B5EF4-FFF2-40B4-BE49-F238E27FC236}">
                <a16:creationId xmlns:a16="http://schemas.microsoft.com/office/drawing/2014/main" id="{DC2E44B0-8E24-4391-93A7-89D2A4A83D31}"/>
              </a:ext>
            </a:extLst>
          </p:cNvPr>
          <p:cNvSpPr>
            <a:spLocks noGrp="1" noChangeArrowheads="1"/>
          </p:cNvSpPr>
          <p:nvPr>
            <p:ph type="title"/>
          </p:nvPr>
        </p:nvSpPr>
        <p:spPr>
          <a:xfrm>
            <a:off x="457200" y="304800"/>
            <a:ext cx="8229600" cy="987425"/>
          </a:xfrm>
        </p:spPr>
        <p:txBody>
          <a:bodyPr/>
          <a:lstStyle/>
          <a:p>
            <a:pPr eaLnBrk="1" hangingPunct="1">
              <a:defRPr/>
            </a:pPr>
            <a:r>
              <a:rPr lang="en-US" dirty="0">
                <a:solidFill>
                  <a:srgbClr val="FFC000"/>
                </a:solidFill>
              </a:rPr>
              <a:t>The translators - qualifications</a:t>
            </a:r>
          </a:p>
        </p:txBody>
      </p:sp>
      <p:sp>
        <p:nvSpPr>
          <p:cNvPr id="36867" name="Rectangle 3">
            <a:extLst>
              <a:ext uri="{FF2B5EF4-FFF2-40B4-BE49-F238E27FC236}">
                <a16:creationId xmlns:a16="http://schemas.microsoft.com/office/drawing/2014/main" id="{0F2BB898-7EF4-410A-9504-D8551CB29B50}"/>
              </a:ext>
            </a:extLst>
          </p:cNvPr>
          <p:cNvSpPr>
            <a:spLocks noGrp="1" noChangeArrowheads="1"/>
          </p:cNvSpPr>
          <p:nvPr>
            <p:ph type="body" idx="1"/>
          </p:nvPr>
        </p:nvSpPr>
        <p:spPr>
          <a:xfrm>
            <a:off x="457200" y="1292225"/>
            <a:ext cx="8229600" cy="5413375"/>
          </a:xfrm>
        </p:spPr>
        <p:txBody>
          <a:bodyPr/>
          <a:lstStyle/>
          <a:p>
            <a:pPr marL="609600" indent="-609600" eaLnBrk="1" hangingPunct="1">
              <a:buFont typeface="Wingdings" panose="05000000000000000000" pitchFamily="2" charset="2"/>
              <a:buNone/>
              <a:defRPr/>
            </a:pPr>
            <a:r>
              <a:rPr lang="en-US" dirty="0">
                <a:solidFill>
                  <a:srgbClr val="FFC000"/>
                </a:solidFill>
              </a:rPr>
              <a:t>Character</a:t>
            </a:r>
          </a:p>
          <a:p>
            <a:pPr marL="609600" indent="-609600" eaLnBrk="1" hangingPunct="1">
              <a:spcBef>
                <a:spcPts val="1800"/>
              </a:spcBef>
              <a:buFont typeface="Wingdings" panose="05000000000000000000" pitchFamily="2" charset="2"/>
              <a:buNone/>
              <a:defRPr/>
            </a:pPr>
            <a:r>
              <a:rPr lang="en-US" sz="2800" dirty="0"/>
              <a:t>(a)	He must be </a:t>
            </a:r>
            <a:r>
              <a:rPr lang="en-US" sz="2800" dirty="0">
                <a:solidFill>
                  <a:srgbClr val="FFC000"/>
                </a:solidFill>
              </a:rPr>
              <a:t>humble</a:t>
            </a:r>
            <a:r>
              <a:rPr lang="en-US" sz="2800" dirty="0"/>
              <a:t>, willing to listen to advice, and able to receive criticism, seeing himself as a servant of his people.</a:t>
            </a:r>
          </a:p>
          <a:p>
            <a:pPr marL="609600" indent="-609600" eaLnBrk="1" hangingPunct="1">
              <a:lnSpc>
                <a:spcPct val="90000"/>
              </a:lnSpc>
              <a:spcBef>
                <a:spcPts val="1200"/>
              </a:spcBef>
              <a:buFont typeface="Wingdings" panose="05000000000000000000" pitchFamily="2" charset="2"/>
              <a:buNone/>
              <a:defRPr/>
            </a:pPr>
            <a:r>
              <a:rPr lang="en-US" sz="2800" dirty="0"/>
              <a:t>(b)	He must be </a:t>
            </a:r>
            <a:r>
              <a:rPr lang="en-US" sz="2800" dirty="0">
                <a:solidFill>
                  <a:srgbClr val="FFC000"/>
                </a:solidFill>
              </a:rPr>
              <a:t>teachable</a:t>
            </a:r>
            <a:r>
              <a:rPr lang="en-US" sz="2800" dirty="0"/>
              <a:t>, willing to improve and develop his knowledge and skills,  always expecting that he can learn from others.</a:t>
            </a:r>
          </a:p>
          <a:p>
            <a:pPr marL="609600" indent="-609600" eaLnBrk="1" hangingPunct="1">
              <a:lnSpc>
                <a:spcPct val="90000"/>
              </a:lnSpc>
              <a:spcBef>
                <a:spcPts val="1200"/>
              </a:spcBef>
              <a:buFont typeface="Wingdings" panose="05000000000000000000" pitchFamily="2" charset="2"/>
              <a:buNone/>
              <a:defRPr/>
            </a:pPr>
            <a:r>
              <a:rPr lang="en-US" sz="2800" dirty="0"/>
              <a:t>(c)	He must be </a:t>
            </a:r>
            <a:r>
              <a:rPr lang="en-US" sz="2800" dirty="0">
                <a:solidFill>
                  <a:srgbClr val="FFC000"/>
                </a:solidFill>
              </a:rPr>
              <a:t>persevering</a:t>
            </a:r>
            <a:r>
              <a:rPr lang="en-US" sz="2800" dirty="0"/>
              <a:t>; he should live a disciplined life, being able to work steadily and to continue, even when there are discouragements and progress is slow.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64345301-A245-4AAE-89A0-CA43E32538DC}"/>
              </a:ext>
            </a:extLst>
          </p:cNvPr>
          <p:cNvSpPr>
            <a:spLocks noGrp="1" noChangeArrowheads="1"/>
          </p:cNvSpPr>
          <p:nvPr>
            <p:ph type="sldNum" sz="quarter" idx="12"/>
          </p:nvPr>
        </p:nvSpPr>
        <p:spPr>
          <a:ln/>
        </p:spPr>
        <p:txBody>
          <a:bodyPr/>
          <a:lstStyle/>
          <a:p>
            <a:fld id="{6D8E1EF5-9B5C-4CD8-965B-9ECADB60653C}" type="slidenum">
              <a:rPr lang="en-US" altLang="en-US"/>
              <a:pPr/>
              <a:t>25</a:t>
            </a:fld>
            <a:endParaRPr lang="en-US" altLang="en-US" dirty="0"/>
          </a:p>
        </p:txBody>
      </p:sp>
      <p:sp>
        <p:nvSpPr>
          <p:cNvPr id="38914" name="Rectangle 2">
            <a:extLst>
              <a:ext uri="{FF2B5EF4-FFF2-40B4-BE49-F238E27FC236}">
                <a16:creationId xmlns:a16="http://schemas.microsoft.com/office/drawing/2014/main" id="{ADFC3C2D-2E86-45A9-997F-AEF08A44136A}"/>
              </a:ext>
            </a:extLst>
          </p:cNvPr>
          <p:cNvSpPr>
            <a:spLocks noGrp="1" noChangeArrowheads="1"/>
          </p:cNvSpPr>
          <p:nvPr>
            <p:ph type="title"/>
          </p:nvPr>
        </p:nvSpPr>
        <p:spPr>
          <a:xfrm>
            <a:off x="457200" y="304800"/>
            <a:ext cx="8229600" cy="990599"/>
          </a:xfrm>
        </p:spPr>
        <p:txBody>
          <a:bodyPr/>
          <a:lstStyle/>
          <a:p>
            <a:pPr eaLnBrk="1" hangingPunct="1">
              <a:defRPr/>
            </a:pPr>
            <a:r>
              <a:rPr lang="en-US" sz="3600" dirty="0">
                <a:solidFill>
                  <a:srgbClr val="FFC000"/>
                </a:solidFill>
              </a:rPr>
              <a:t>Remember – translation is teamwork</a:t>
            </a:r>
          </a:p>
        </p:txBody>
      </p:sp>
      <p:sp>
        <p:nvSpPr>
          <p:cNvPr id="38915" name="Rectangle 3">
            <a:extLst>
              <a:ext uri="{FF2B5EF4-FFF2-40B4-BE49-F238E27FC236}">
                <a16:creationId xmlns:a16="http://schemas.microsoft.com/office/drawing/2014/main" id="{FEB87B0B-4E38-4EEE-BE3B-D040D7C5CBD5}"/>
              </a:ext>
            </a:extLst>
          </p:cNvPr>
          <p:cNvSpPr>
            <a:spLocks noGrp="1" noChangeArrowheads="1"/>
          </p:cNvSpPr>
          <p:nvPr>
            <p:ph type="body" idx="1"/>
          </p:nvPr>
        </p:nvSpPr>
        <p:spPr>
          <a:xfrm>
            <a:off x="457200" y="1185153"/>
            <a:ext cx="8229600" cy="5105400"/>
          </a:xfrm>
        </p:spPr>
        <p:txBody>
          <a:bodyPr/>
          <a:lstStyle/>
          <a:p>
            <a:pPr marL="0" indent="0" eaLnBrk="1" hangingPunct="1">
              <a:buNone/>
              <a:defRPr/>
            </a:pPr>
            <a:r>
              <a:rPr lang="en-US" sz="2800" dirty="0">
                <a:solidFill>
                  <a:srgbClr val="FFC000"/>
                </a:solidFill>
              </a:rPr>
              <a:t>Members of the team have different strengths:</a:t>
            </a:r>
          </a:p>
          <a:p>
            <a:pPr marL="548640" indent="-609600" eaLnBrk="1" hangingPunct="1">
              <a:spcBef>
                <a:spcPts val="1800"/>
              </a:spcBef>
              <a:defRPr/>
            </a:pPr>
            <a:r>
              <a:rPr lang="en-US" sz="2800" dirty="0"/>
              <a:t>One may be the primary exegete, having an excellent knowledge of the Bible.  </a:t>
            </a:r>
          </a:p>
          <a:p>
            <a:pPr marL="548640" indent="-609600" eaLnBrk="1" hangingPunct="1">
              <a:spcBef>
                <a:spcPts val="1800"/>
              </a:spcBef>
              <a:defRPr/>
            </a:pPr>
            <a:r>
              <a:rPr lang="en-US" sz="2800" dirty="0"/>
              <a:t>Another may be gifted in expressing the meaning creatively and in good style.  </a:t>
            </a:r>
          </a:p>
          <a:p>
            <a:pPr marL="609600" indent="-609600" eaLnBrk="1" hangingPunct="1">
              <a:spcBef>
                <a:spcPts val="1800"/>
              </a:spcBef>
              <a:defRPr/>
            </a:pPr>
            <a:r>
              <a:rPr lang="en-US" sz="2800" dirty="0"/>
              <a:t>Another may have the ability to notice details and to edit carefully and well.  </a:t>
            </a:r>
          </a:p>
          <a:p>
            <a:pPr marL="609600" indent="-609600" eaLnBrk="1" hangingPunct="1">
              <a:spcBef>
                <a:spcPts val="1800"/>
              </a:spcBef>
              <a:defRPr/>
            </a:pPr>
            <a:r>
              <a:rPr lang="en-US" sz="2800" dirty="0"/>
              <a:t>The team needs to work together, using the gifts and knowledge God has distributed among them to the full.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C387CD60-6F32-4DC0-A2F7-FAB95D455874}"/>
              </a:ext>
            </a:extLst>
          </p:cNvPr>
          <p:cNvSpPr>
            <a:spLocks noGrp="1" noChangeArrowheads="1"/>
          </p:cNvSpPr>
          <p:nvPr>
            <p:ph type="sldNum" sz="quarter" idx="12"/>
          </p:nvPr>
        </p:nvSpPr>
        <p:spPr>
          <a:ln/>
        </p:spPr>
        <p:txBody>
          <a:bodyPr/>
          <a:lstStyle/>
          <a:p>
            <a:fld id="{C2488F52-7AB4-468E-92AE-1D644E77C358}" type="slidenum">
              <a:rPr lang="en-US" altLang="en-US"/>
              <a:pPr/>
              <a:t>26</a:t>
            </a:fld>
            <a:endParaRPr lang="en-US" altLang="en-US" dirty="0"/>
          </a:p>
        </p:txBody>
      </p:sp>
      <p:sp>
        <p:nvSpPr>
          <p:cNvPr id="40962" name="Rectangle 2">
            <a:extLst>
              <a:ext uri="{FF2B5EF4-FFF2-40B4-BE49-F238E27FC236}">
                <a16:creationId xmlns:a16="http://schemas.microsoft.com/office/drawing/2014/main" id="{533413CE-9EC3-4413-80FE-81C4A304EF27}"/>
              </a:ext>
            </a:extLst>
          </p:cNvPr>
          <p:cNvSpPr>
            <a:spLocks noGrp="1" noChangeArrowheads="1"/>
          </p:cNvSpPr>
          <p:nvPr>
            <p:ph type="title"/>
          </p:nvPr>
        </p:nvSpPr>
        <p:spPr>
          <a:xfrm>
            <a:off x="457200" y="304800"/>
            <a:ext cx="8229600" cy="990600"/>
          </a:xfrm>
        </p:spPr>
        <p:txBody>
          <a:bodyPr/>
          <a:lstStyle/>
          <a:p>
            <a:pPr eaLnBrk="1" hangingPunct="1">
              <a:defRPr/>
            </a:pPr>
            <a:r>
              <a:rPr lang="en-US" dirty="0">
                <a:solidFill>
                  <a:srgbClr val="FFC000"/>
                </a:solidFill>
              </a:rPr>
              <a:t>The translators - responsibilities</a:t>
            </a:r>
          </a:p>
        </p:txBody>
      </p:sp>
      <p:sp>
        <p:nvSpPr>
          <p:cNvPr id="40963" name="Rectangle 3">
            <a:extLst>
              <a:ext uri="{FF2B5EF4-FFF2-40B4-BE49-F238E27FC236}">
                <a16:creationId xmlns:a16="http://schemas.microsoft.com/office/drawing/2014/main" id="{BC691D09-C2B4-4527-9871-47AC50FD91D7}"/>
              </a:ext>
            </a:extLst>
          </p:cNvPr>
          <p:cNvSpPr>
            <a:spLocks noGrp="1" noChangeArrowheads="1"/>
          </p:cNvSpPr>
          <p:nvPr>
            <p:ph type="body" idx="1"/>
          </p:nvPr>
        </p:nvSpPr>
        <p:spPr>
          <a:xfrm>
            <a:off x="457200" y="1219200"/>
            <a:ext cx="8077200" cy="5029200"/>
          </a:xfrm>
        </p:spPr>
        <p:txBody>
          <a:bodyPr/>
          <a:lstStyle/>
          <a:p>
            <a:pPr marL="609600" indent="-609600" eaLnBrk="1" hangingPunct="1">
              <a:buFont typeface="Wingdings" panose="05000000000000000000" pitchFamily="2" charset="2"/>
              <a:buNone/>
              <a:defRPr/>
            </a:pPr>
            <a:r>
              <a:rPr lang="en-US" sz="2800" dirty="0"/>
              <a:t>(a)	To study the source text and prepare the first draft of the translation.</a:t>
            </a:r>
          </a:p>
          <a:p>
            <a:pPr marL="609600" indent="-609600">
              <a:spcBef>
                <a:spcPts val="1800"/>
              </a:spcBef>
              <a:buNone/>
              <a:defRPr/>
            </a:pPr>
            <a:r>
              <a:rPr lang="en-US" sz="2800" dirty="0"/>
              <a:t>(b)	To keyboard the translation, then to share and team check the translation with other team members, using the </a:t>
            </a:r>
            <a:r>
              <a:rPr lang="en-US" sz="2800" i="1" dirty="0"/>
              <a:t>Paratext </a:t>
            </a:r>
            <a:r>
              <a:rPr lang="en-US" sz="2800" dirty="0"/>
              <a:t>program and/or other software.</a:t>
            </a:r>
          </a:p>
          <a:p>
            <a:pPr marL="609600" indent="-609600" eaLnBrk="1" hangingPunct="1">
              <a:spcBef>
                <a:spcPts val="1800"/>
              </a:spcBef>
              <a:buFont typeface="Wingdings" panose="05000000000000000000" pitchFamily="2" charset="2"/>
              <a:buNone/>
              <a:defRPr/>
            </a:pPr>
            <a:r>
              <a:rPr lang="en-US" sz="2800" dirty="0"/>
              <a:t>(c)	To help test the translation with other speakers of the language. (Reviewers and other testers will also assist in this part of the work. See “Reviewers” and “Testers” below.)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5C0A47DD-C5D3-4623-8F0E-5BCA844F4DF1}"/>
              </a:ext>
            </a:extLst>
          </p:cNvPr>
          <p:cNvSpPr>
            <a:spLocks noGrp="1" noChangeArrowheads="1"/>
          </p:cNvSpPr>
          <p:nvPr>
            <p:ph type="sldNum" sz="quarter" idx="12"/>
          </p:nvPr>
        </p:nvSpPr>
        <p:spPr>
          <a:ln/>
        </p:spPr>
        <p:txBody>
          <a:bodyPr/>
          <a:lstStyle/>
          <a:p>
            <a:fld id="{F5B1594E-73C9-487A-861E-87E567500354}" type="slidenum">
              <a:rPr lang="en-US" altLang="en-US"/>
              <a:pPr/>
              <a:t>27</a:t>
            </a:fld>
            <a:endParaRPr lang="en-US" altLang="en-US" dirty="0"/>
          </a:p>
        </p:txBody>
      </p:sp>
      <p:sp>
        <p:nvSpPr>
          <p:cNvPr id="43010" name="Rectangle 2">
            <a:extLst>
              <a:ext uri="{FF2B5EF4-FFF2-40B4-BE49-F238E27FC236}">
                <a16:creationId xmlns:a16="http://schemas.microsoft.com/office/drawing/2014/main" id="{D7A3E484-2843-46F3-A759-B44676543C0F}"/>
              </a:ext>
            </a:extLst>
          </p:cNvPr>
          <p:cNvSpPr>
            <a:spLocks noGrp="1" noChangeArrowheads="1"/>
          </p:cNvSpPr>
          <p:nvPr>
            <p:ph type="title"/>
          </p:nvPr>
        </p:nvSpPr>
        <p:spPr>
          <a:xfrm>
            <a:off x="457200" y="304800"/>
            <a:ext cx="8229600" cy="990600"/>
          </a:xfrm>
        </p:spPr>
        <p:txBody>
          <a:bodyPr/>
          <a:lstStyle/>
          <a:p>
            <a:pPr eaLnBrk="1" hangingPunct="1">
              <a:defRPr/>
            </a:pPr>
            <a:r>
              <a:rPr lang="en-US" dirty="0">
                <a:solidFill>
                  <a:srgbClr val="FFC000"/>
                </a:solidFill>
              </a:rPr>
              <a:t>The translators - responsibilities</a:t>
            </a:r>
          </a:p>
        </p:txBody>
      </p:sp>
      <p:sp>
        <p:nvSpPr>
          <p:cNvPr id="43011" name="Rectangle 3">
            <a:extLst>
              <a:ext uri="{FF2B5EF4-FFF2-40B4-BE49-F238E27FC236}">
                <a16:creationId xmlns:a16="http://schemas.microsoft.com/office/drawing/2014/main" id="{87844245-73BB-4FF9-B9A6-AB58E0B16418}"/>
              </a:ext>
            </a:extLst>
          </p:cNvPr>
          <p:cNvSpPr>
            <a:spLocks noGrp="1" noChangeArrowheads="1"/>
          </p:cNvSpPr>
          <p:nvPr>
            <p:ph type="body" idx="1"/>
          </p:nvPr>
        </p:nvSpPr>
        <p:spPr>
          <a:xfrm>
            <a:off x="342900" y="1295400"/>
            <a:ext cx="8458200" cy="5349876"/>
          </a:xfrm>
        </p:spPr>
        <p:txBody>
          <a:bodyPr/>
          <a:lstStyle/>
          <a:p>
            <a:pPr marL="609600" indent="-609600">
              <a:buNone/>
              <a:defRPr/>
            </a:pPr>
            <a:r>
              <a:rPr lang="en-US" sz="2800" dirty="0"/>
              <a:t>(d)	To receive, study, and assess the comments and suggestions of the reviewers and testers, and to decide which of these should be adopted in the translation.</a:t>
            </a:r>
          </a:p>
          <a:p>
            <a:pPr marL="609600" indent="-609600" eaLnBrk="1" hangingPunct="1">
              <a:spcBef>
                <a:spcPts val="1800"/>
              </a:spcBef>
              <a:buFont typeface="Wingdings" panose="05000000000000000000" pitchFamily="2" charset="2"/>
              <a:buNone/>
              <a:defRPr/>
            </a:pPr>
            <a:r>
              <a:rPr lang="en-US" sz="2800" dirty="0"/>
              <a:t>(e)	To keep revising and improving the translation.  The work of testing and revising may need to be done several times  before the translation is ready for publication.</a:t>
            </a:r>
          </a:p>
          <a:p>
            <a:pPr marL="609600" indent="-609600" eaLnBrk="1" hangingPunct="1">
              <a:spcBef>
                <a:spcPts val="1800"/>
              </a:spcBef>
              <a:buFont typeface="Wingdings" panose="05000000000000000000" pitchFamily="2" charset="2"/>
              <a:buNone/>
              <a:defRPr/>
            </a:pPr>
            <a:r>
              <a:rPr lang="en-US" sz="2800" dirty="0"/>
              <a:t>(f)	After the revisions are completed, to participate in doing the final edits and checks of the translation before publication.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1DA44E9C-F815-4215-ADB5-B8D43D5D57C4}"/>
              </a:ext>
            </a:extLst>
          </p:cNvPr>
          <p:cNvSpPr>
            <a:spLocks noGrp="1" noChangeArrowheads="1"/>
          </p:cNvSpPr>
          <p:nvPr>
            <p:ph type="sldNum" sz="quarter" idx="12"/>
          </p:nvPr>
        </p:nvSpPr>
        <p:spPr>
          <a:ln/>
        </p:spPr>
        <p:txBody>
          <a:bodyPr/>
          <a:lstStyle/>
          <a:p>
            <a:fld id="{572E7E7A-A01D-48C6-B247-C6AA3CDADDE2}" type="slidenum">
              <a:rPr lang="en-US" altLang="en-US"/>
              <a:pPr/>
              <a:t>28</a:t>
            </a:fld>
            <a:endParaRPr lang="en-US" altLang="en-US" dirty="0"/>
          </a:p>
        </p:txBody>
      </p:sp>
      <p:sp>
        <p:nvSpPr>
          <p:cNvPr id="45058" name="Rectangle 2">
            <a:extLst>
              <a:ext uri="{FF2B5EF4-FFF2-40B4-BE49-F238E27FC236}">
                <a16:creationId xmlns:a16="http://schemas.microsoft.com/office/drawing/2014/main" id="{E4D05BB3-794D-447B-B523-92E3A1F669A7}"/>
              </a:ext>
            </a:extLst>
          </p:cNvPr>
          <p:cNvSpPr>
            <a:spLocks noGrp="1" noChangeArrowheads="1"/>
          </p:cNvSpPr>
          <p:nvPr>
            <p:ph type="title"/>
          </p:nvPr>
        </p:nvSpPr>
        <p:spPr>
          <a:xfrm>
            <a:off x="457200" y="304800"/>
            <a:ext cx="8229600" cy="997085"/>
          </a:xfrm>
        </p:spPr>
        <p:txBody>
          <a:bodyPr/>
          <a:lstStyle/>
          <a:p>
            <a:pPr eaLnBrk="1" hangingPunct="1">
              <a:defRPr/>
            </a:pPr>
            <a:r>
              <a:rPr lang="en-US" dirty="0">
                <a:solidFill>
                  <a:srgbClr val="FFC000"/>
                </a:solidFill>
              </a:rPr>
              <a:t>The translators - training</a:t>
            </a:r>
          </a:p>
        </p:txBody>
      </p:sp>
      <p:sp>
        <p:nvSpPr>
          <p:cNvPr id="45059" name="Rectangle 3">
            <a:extLst>
              <a:ext uri="{FF2B5EF4-FFF2-40B4-BE49-F238E27FC236}">
                <a16:creationId xmlns:a16="http://schemas.microsoft.com/office/drawing/2014/main" id="{F61F9B64-F751-4CBF-A3BF-78A422F00BC7}"/>
              </a:ext>
            </a:extLst>
          </p:cNvPr>
          <p:cNvSpPr>
            <a:spLocks noGrp="1" noChangeArrowheads="1"/>
          </p:cNvSpPr>
          <p:nvPr>
            <p:ph type="body" idx="1"/>
          </p:nvPr>
        </p:nvSpPr>
        <p:spPr>
          <a:xfrm>
            <a:off x="457200" y="1219200"/>
            <a:ext cx="8229600" cy="5188085"/>
          </a:xfrm>
        </p:spPr>
        <p:txBody>
          <a:bodyPr/>
          <a:lstStyle/>
          <a:p>
            <a:pPr marL="609600" indent="-609600" eaLnBrk="1" hangingPunct="1">
              <a:buFont typeface="Wingdings" panose="05000000000000000000" pitchFamily="2" charset="2"/>
              <a:buNone/>
              <a:defRPr/>
            </a:pPr>
            <a:r>
              <a:rPr lang="en-US" sz="3000" dirty="0"/>
              <a:t>The </a:t>
            </a:r>
            <a:r>
              <a:rPr lang="en-US" sz="3000" dirty="0">
                <a:solidFill>
                  <a:srgbClr val="FFC000"/>
                </a:solidFill>
              </a:rPr>
              <a:t>training</a:t>
            </a:r>
            <a:r>
              <a:rPr lang="en-US" sz="3000" dirty="0"/>
              <a:t> of a translator includes</a:t>
            </a:r>
            <a:r>
              <a:rPr lang="en-US" sz="3000" b="1" dirty="0"/>
              <a:t>:</a:t>
            </a:r>
          </a:p>
          <a:p>
            <a:pPr marL="609600" indent="-609600" eaLnBrk="1" hangingPunct="1">
              <a:spcBef>
                <a:spcPts val="1800"/>
              </a:spcBef>
              <a:buFont typeface="Wingdings" panose="05000000000000000000" pitchFamily="2" charset="2"/>
              <a:buNone/>
              <a:defRPr/>
            </a:pPr>
            <a:r>
              <a:rPr lang="en-US" sz="3000" dirty="0"/>
              <a:t>(a)	Successful participation in workshops or courses, or equivalent individual training</a:t>
            </a:r>
          </a:p>
          <a:p>
            <a:pPr marL="609600" indent="-609600" eaLnBrk="1" hangingPunct="1">
              <a:spcBef>
                <a:spcPts val="1800"/>
              </a:spcBef>
              <a:buFont typeface="Wingdings" panose="05000000000000000000" pitchFamily="2" charset="2"/>
              <a:buNone/>
              <a:defRPr/>
            </a:pPr>
            <a:r>
              <a:rPr lang="en-US" sz="3000" dirty="0"/>
              <a:t>(b)	Individual on-the-job training through working with other team members and consultants</a:t>
            </a:r>
          </a:p>
          <a:p>
            <a:pPr marL="609600" indent="-609600" eaLnBrk="1" hangingPunct="1">
              <a:spcBef>
                <a:spcPts val="1800"/>
              </a:spcBef>
              <a:buFont typeface="Wingdings" panose="05000000000000000000" pitchFamily="2" charset="2"/>
              <a:buNone/>
              <a:defRPr/>
            </a:pPr>
            <a:r>
              <a:rPr lang="en-US" sz="3000" dirty="0"/>
              <a:t>(c)	In some cases, more advanced training may be recommended, such as B.A or M.A. courses in Bible translation.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85E6D442-CF71-4775-BBC4-F3E86F7E7E2E}"/>
              </a:ext>
            </a:extLst>
          </p:cNvPr>
          <p:cNvSpPr>
            <a:spLocks noGrp="1" noChangeArrowheads="1"/>
          </p:cNvSpPr>
          <p:nvPr>
            <p:ph type="sldNum" sz="quarter" idx="12"/>
          </p:nvPr>
        </p:nvSpPr>
        <p:spPr>
          <a:ln/>
        </p:spPr>
        <p:txBody>
          <a:bodyPr/>
          <a:lstStyle/>
          <a:p>
            <a:fld id="{1BC0A3DD-F752-4D9C-B99C-86F50DADF185}" type="slidenum">
              <a:rPr lang="en-US" altLang="en-US"/>
              <a:pPr/>
              <a:t>29</a:t>
            </a:fld>
            <a:endParaRPr lang="en-US" altLang="en-US" dirty="0"/>
          </a:p>
        </p:txBody>
      </p:sp>
      <p:sp>
        <p:nvSpPr>
          <p:cNvPr id="47106" name="Rectangle 2">
            <a:extLst>
              <a:ext uri="{FF2B5EF4-FFF2-40B4-BE49-F238E27FC236}">
                <a16:creationId xmlns:a16="http://schemas.microsoft.com/office/drawing/2014/main" id="{64E950B7-DA54-4D71-94FB-2CCB55BE1B3D}"/>
              </a:ext>
            </a:extLst>
          </p:cNvPr>
          <p:cNvSpPr>
            <a:spLocks noGrp="1" noChangeArrowheads="1"/>
          </p:cNvSpPr>
          <p:nvPr>
            <p:ph type="title"/>
          </p:nvPr>
        </p:nvSpPr>
        <p:spPr>
          <a:xfrm>
            <a:off x="457200" y="304800"/>
            <a:ext cx="8229600" cy="990600"/>
          </a:xfrm>
        </p:spPr>
        <p:txBody>
          <a:bodyPr/>
          <a:lstStyle/>
          <a:p>
            <a:pPr eaLnBrk="1" hangingPunct="1">
              <a:defRPr/>
            </a:pPr>
            <a:r>
              <a:rPr lang="en-US" dirty="0">
                <a:solidFill>
                  <a:srgbClr val="FFC000"/>
                </a:solidFill>
              </a:rPr>
              <a:t>The translators – work load</a:t>
            </a:r>
          </a:p>
        </p:txBody>
      </p:sp>
      <p:sp>
        <p:nvSpPr>
          <p:cNvPr id="47107" name="Rectangle 3">
            <a:extLst>
              <a:ext uri="{FF2B5EF4-FFF2-40B4-BE49-F238E27FC236}">
                <a16:creationId xmlns:a16="http://schemas.microsoft.com/office/drawing/2014/main" id="{A3B1A74F-846B-4131-909B-0E1A1694FA62}"/>
              </a:ext>
            </a:extLst>
          </p:cNvPr>
          <p:cNvSpPr>
            <a:spLocks noGrp="1" noChangeArrowheads="1"/>
          </p:cNvSpPr>
          <p:nvPr>
            <p:ph type="body" idx="1"/>
          </p:nvPr>
        </p:nvSpPr>
        <p:spPr>
          <a:xfrm>
            <a:off x="457200" y="1905000"/>
            <a:ext cx="8229600" cy="3733800"/>
          </a:xfrm>
        </p:spPr>
        <p:txBody>
          <a:bodyPr/>
          <a:lstStyle/>
          <a:p>
            <a:pPr marL="0" indent="-609600" eaLnBrk="1" hangingPunct="1">
              <a:buFont typeface="Wingdings" panose="05000000000000000000" pitchFamily="2" charset="2"/>
              <a:buNone/>
              <a:defRPr/>
            </a:pPr>
            <a:r>
              <a:rPr lang="en-US" sz="3000" dirty="0"/>
              <a:t>For initial goal projects, some translators may work as volunteers, part time.  </a:t>
            </a:r>
          </a:p>
          <a:p>
            <a:pPr marL="0" indent="-609600" eaLnBrk="1" hangingPunct="1">
              <a:spcBef>
                <a:spcPts val="2400"/>
              </a:spcBef>
              <a:buFont typeface="Wingdings" panose="05000000000000000000" pitchFamily="2" charset="2"/>
              <a:buNone/>
              <a:defRPr/>
            </a:pPr>
            <a:r>
              <a:rPr lang="en-US" sz="3000" dirty="0"/>
              <a:t>For full scale translation projects, however, translators should be appointed to work full time. Otherwise the work will be very slow.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0A71B31B-D4B9-4257-95E7-A8F7E4D1E516}"/>
              </a:ext>
            </a:extLst>
          </p:cNvPr>
          <p:cNvSpPr>
            <a:spLocks noGrp="1" noChangeArrowheads="1"/>
          </p:cNvSpPr>
          <p:nvPr>
            <p:ph type="sldNum" sz="quarter" idx="12"/>
          </p:nvPr>
        </p:nvSpPr>
        <p:spPr>
          <a:ln/>
        </p:spPr>
        <p:txBody>
          <a:bodyPr/>
          <a:lstStyle/>
          <a:p>
            <a:fld id="{1B24AC98-6AA0-4E48-871A-6B09F06B1C24}" type="slidenum">
              <a:rPr lang="en-US" altLang="en-US"/>
              <a:pPr/>
              <a:t>3</a:t>
            </a:fld>
            <a:endParaRPr lang="en-US" altLang="en-US" dirty="0"/>
          </a:p>
        </p:txBody>
      </p:sp>
      <p:sp>
        <p:nvSpPr>
          <p:cNvPr id="5123" name="Rectangle 3">
            <a:extLst>
              <a:ext uri="{FF2B5EF4-FFF2-40B4-BE49-F238E27FC236}">
                <a16:creationId xmlns:a16="http://schemas.microsoft.com/office/drawing/2014/main" id="{92603BDB-48EC-4AB4-8EFE-97A228F31E21}"/>
              </a:ext>
            </a:extLst>
          </p:cNvPr>
          <p:cNvSpPr>
            <a:spLocks noGrp="1" noChangeArrowheads="1"/>
          </p:cNvSpPr>
          <p:nvPr>
            <p:ph type="body" idx="1"/>
          </p:nvPr>
        </p:nvSpPr>
        <p:spPr>
          <a:xfrm>
            <a:off x="457200" y="1600200"/>
            <a:ext cx="8216630" cy="4572000"/>
          </a:xfrm>
        </p:spPr>
        <p:txBody>
          <a:bodyPr/>
          <a:lstStyle/>
          <a:p>
            <a:pPr marL="0" indent="0" eaLnBrk="1" hangingPunct="1">
              <a:buFont typeface="Wingdings" panose="05000000000000000000" pitchFamily="2" charset="2"/>
              <a:buNone/>
              <a:defRPr/>
            </a:pPr>
            <a:r>
              <a:rPr lang="en-US" dirty="0"/>
              <a:t>Translation projects vary greatly. Each translation project has to be planned according to the particular local situation. </a:t>
            </a:r>
          </a:p>
          <a:p>
            <a:pPr marL="0" indent="0" eaLnBrk="1" hangingPunct="1">
              <a:spcBef>
                <a:spcPts val="1800"/>
              </a:spcBef>
              <a:buFont typeface="Wingdings" panose="05000000000000000000" pitchFamily="2" charset="2"/>
              <a:buNone/>
              <a:defRPr/>
            </a:pPr>
            <a:r>
              <a:rPr lang="en-US" dirty="0"/>
              <a:t>The aim in these discussions is to cover some of the general principles, and to help those who are involved understand the different aspects of the work that need to be considered.</a:t>
            </a:r>
          </a:p>
        </p:txBody>
      </p:sp>
      <p:sp>
        <p:nvSpPr>
          <p:cNvPr id="7" name="Rectangle 2">
            <a:extLst>
              <a:ext uri="{FF2B5EF4-FFF2-40B4-BE49-F238E27FC236}">
                <a16:creationId xmlns:a16="http://schemas.microsoft.com/office/drawing/2014/main" id="{8D3AFC93-37F8-47DA-ABF4-DF4595C8F237}"/>
              </a:ext>
            </a:extLst>
          </p:cNvPr>
          <p:cNvSpPr>
            <a:spLocks noGrp="1" noChangeArrowheads="1"/>
          </p:cNvSpPr>
          <p:nvPr>
            <p:ph type="title"/>
          </p:nvPr>
        </p:nvSpPr>
        <p:spPr>
          <a:xfrm>
            <a:off x="457200" y="304800"/>
            <a:ext cx="8229600" cy="987425"/>
          </a:xfrm>
        </p:spPr>
        <p:txBody>
          <a:bodyPr/>
          <a:lstStyle/>
          <a:p>
            <a:pPr eaLnBrk="1" hangingPunct="1">
              <a:defRPr/>
            </a:pPr>
            <a:r>
              <a:rPr lang="en-US" b="1" dirty="0">
                <a:solidFill>
                  <a:srgbClr val="FFC000"/>
                </a:solidFill>
              </a:rPr>
              <a:t>Overview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A104187A-6373-46A1-B7EB-90B9DB09D852}"/>
              </a:ext>
            </a:extLst>
          </p:cNvPr>
          <p:cNvSpPr>
            <a:spLocks noGrp="1" noChangeArrowheads="1"/>
          </p:cNvSpPr>
          <p:nvPr>
            <p:ph type="sldNum" sz="quarter" idx="12"/>
          </p:nvPr>
        </p:nvSpPr>
        <p:spPr>
          <a:ln/>
        </p:spPr>
        <p:txBody>
          <a:bodyPr/>
          <a:lstStyle/>
          <a:p>
            <a:fld id="{D7D22ED2-6E99-441A-9D9D-97A565D2261E}" type="slidenum">
              <a:rPr lang="en-US" altLang="en-US"/>
              <a:pPr/>
              <a:t>30</a:t>
            </a:fld>
            <a:endParaRPr lang="en-US" altLang="en-US" dirty="0"/>
          </a:p>
        </p:txBody>
      </p:sp>
      <p:sp>
        <p:nvSpPr>
          <p:cNvPr id="53251" name="Rectangle 3">
            <a:extLst>
              <a:ext uri="{FF2B5EF4-FFF2-40B4-BE49-F238E27FC236}">
                <a16:creationId xmlns:a16="http://schemas.microsoft.com/office/drawing/2014/main" id="{5CA2EBB0-8DB7-450B-AAF8-F4B1BCA00680}"/>
              </a:ext>
            </a:extLst>
          </p:cNvPr>
          <p:cNvSpPr>
            <a:spLocks noGrp="1" noChangeArrowheads="1"/>
          </p:cNvSpPr>
          <p:nvPr>
            <p:ph type="body" idx="1"/>
          </p:nvPr>
        </p:nvSpPr>
        <p:spPr>
          <a:xfrm>
            <a:off x="457200" y="1216060"/>
            <a:ext cx="8284723" cy="5105400"/>
          </a:xfrm>
        </p:spPr>
        <p:txBody>
          <a:bodyPr/>
          <a:lstStyle/>
          <a:p>
            <a:pPr marL="609600" indent="-609600" eaLnBrk="1" hangingPunct="1">
              <a:buFont typeface="Wingdings" panose="05000000000000000000" pitchFamily="2" charset="2"/>
              <a:buNone/>
              <a:defRPr/>
            </a:pPr>
            <a:r>
              <a:rPr lang="en-US" sz="3000" i="1" dirty="0">
                <a:solidFill>
                  <a:srgbClr val="FFC000"/>
                </a:solidFill>
              </a:rPr>
              <a:t>Responsibilities</a:t>
            </a:r>
            <a:r>
              <a:rPr lang="en-US" sz="3000" i="1" dirty="0"/>
              <a:t> </a:t>
            </a:r>
            <a:r>
              <a:rPr lang="en-US" sz="2400" i="1" dirty="0"/>
              <a:t>(assisting the project coordinator)</a:t>
            </a:r>
          </a:p>
          <a:p>
            <a:pPr marL="609600" indent="-609600" eaLnBrk="1" hangingPunct="1">
              <a:lnSpc>
                <a:spcPct val="90000"/>
              </a:lnSpc>
              <a:spcBef>
                <a:spcPts val="1800"/>
              </a:spcBef>
              <a:buSzPct val="100000"/>
              <a:buFont typeface="Wingdings" panose="05000000000000000000" pitchFamily="2" charset="2"/>
              <a:buAutoNum type="alphaLcParenBoth"/>
              <a:defRPr/>
            </a:pPr>
            <a:r>
              <a:rPr lang="en-US" sz="3000" dirty="0"/>
              <a:t>As needed, to assist with keyboarding and editing.</a:t>
            </a:r>
          </a:p>
          <a:p>
            <a:pPr marL="609600" indent="-609600" eaLnBrk="1" hangingPunct="1">
              <a:lnSpc>
                <a:spcPct val="90000"/>
              </a:lnSpc>
              <a:spcBef>
                <a:spcPts val="1800"/>
              </a:spcBef>
              <a:buSzPct val="100000"/>
              <a:buFont typeface="Wingdings" panose="05000000000000000000" pitchFamily="2" charset="2"/>
              <a:buAutoNum type="alphaLcParenBoth" startAt="2"/>
              <a:defRPr/>
            </a:pPr>
            <a:r>
              <a:rPr lang="en-US" sz="3000" dirty="0"/>
              <a:t>After the team check, to prepare copies to be sent out to testers and reviewers.</a:t>
            </a:r>
          </a:p>
          <a:p>
            <a:pPr marL="609600" indent="-609600" eaLnBrk="1" hangingPunct="1">
              <a:lnSpc>
                <a:spcPct val="90000"/>
              </a:lnSpc>
              <a:spcBef>
                <a:spcPts val="1800"/>
              </a:spcBef>
              <a:buSzPct val="100000"/>
              <a:buFont typeface="Wingdings" panose="05000000000000000000" pitchFamily="2" charset="2"/>
              <a:buAutoNum type="alphaLcParenBoth" startAt="2"/>
              <a:defRPr/>
            </a:pPr>
            <a:r>
              <a:rPr lang="en-US" sz="3000" dirty="0"/>
              <a:t>To help prepare final manuscripts for publication.</a:t>
            </a:r>
          </a:p>
          <a:p>
            <a:pPr marL="85725" indent="-85725" eaLnBrk="1" hangingPunct="1">
              <a:spcBef>
                <a:spcPts val="1800"/>
              </a:spcBef>
              <a:buNone/>
              <a:defRPr/>
            </a:pPr>
            <a:r>
              <a:rPr lang="en-US" sz="2800" dirty="0"/>
              <a:t> He or she may also be responsible for sending out notices and information prepared by the Translation Committee.</a:t>
            </a:r>
          </a:p>
        </p:txBody>
      </p:sp>
      <p:sp>
        <p:nvSpPr>
          <p:cNvPr id="7" name="Rectangle 2">
            <a:extLst>
              <a:ext uri="{FF2B5EF4-FFF2-40B4-BE49-F238E27FC236}">
                <a16:creationId xmlns:a16="http://schemas.microsoft.com/office/drawing/2014/main" id="{DD7A2588-AA50-41CE-AD5B-50E1680DEEB5}"/>
              </a:ext>
            </a:extLst>
          </p:cNvPr>
          <p:cNvSpPr>
            <a:spLocks noGrp="1" noChangeArrowheads="1"/>
          </p:cNvSpPr>
          <p:nvPr>
            <p:ph type="title"/>
          </p:nvPr>
        </p:nvSpPr>
        <p:spPr>
          <a:xfrm>
            <a:off x="457200" y="304800"/>
            <a:ext cx="8229601" cy="990601"/>
          </a:xfrm>
        </p:spPr>
        <p:txBody>
          <a:bodyPr/>
          <a:lstStyle/>
          <a:p>
            <a:pPr eaLnBrk="1" hangingPunct="1">
              <a:defRPr/>
            </a:pPr>
            <a:r>
              <a:rPr lang="en-US" sz="3600" dirty="0">
                <a:solidFill>
                  <a:srgbClr val="FFC000"/>
                </a:solidFill>
              </a:rPr>
              <a:t>The secretary </a:t>
            </a:r>
            <a:r>
              <a:rPr lang="en-US" sz="3200" dirty="0"/>
              <a:t>(with computer skills)</a:t>
            </a:r>
          </a:p>
        </p:txBody>
      </p:sp>
    </p:spTree>
    <p:extLst>
      <p:ext uri="{BB962C8B-B14F-4D97-AF65-F5344CB8AC3E}">
        <p14:creationId xmlns:p14="http://schemas.microsoft.com/office/powerpoint/2010/main" val="3926982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5B3A8322-6031-4A74-9C6E-82CB30955D90}"/>
              </a:ext>
            </a:extLst>
          </p:cNvPr>
          <p:cNvSpPr>
            <a:spLocks noGrp="1" noChangeArrowheads="1"/>
          </p:cNvSpPr>
          <p:nvPr>
            <p:ph type="sldNum" sz="quarter" idx="12"/>
          </p:nvPr>
        </p:nvSpPr>
        <p:spPr>
          <a:ln/>
        </p:spPr>
        <p:txBody>
          <a:bodyPr/>
          <a:lstStyle/>
          <a:p>
            <a:fld id="{D25594DC-DE2A-49A5-A66A-239F670C5B2A}" type="slidenum">
              <a:rPr lang="en-US" altLang="en-US"/>
              <a:pPr/>
              <a:t>31</a:t>
            </a:fld>
            <a:endParaRPr lang="en-US" altLang="en-US" dirty="0"/>
          </a:p>
        </p:txBody>
      </p:sp>
      <p:sp>
        <p:nvSpPr>
          <p:cNvPr id="51202" name="Rectangle 2">
            <a:extLst>
              <a:ext uri="{FF2B5EF4-FFF2-40B4-BE49-F238E27FC236}">
                <a16:creationId xmlns:a16="http://schemas.microsoft.com/office/drawing/2014/main" id="{B42554BF-B27D-4982-8CCF-F9D93E926104}"/>
              </a:ext>
            </a:extLst>
          </p:cNvPr>
          <p:cNvSpPr>
            <a:spLocks noGrp="1" noChangeArrowheads="1"/>
          </p:cNvSpPr>
          <p:nvPr>
            <p:ph type="title"/>
          </p:nvPr>
        </p:nvSpPr>
        <p:spPr>
          <a:xfrm>
            <a:off x="457200" y="304800"/>
            <a:ext cx="8229600" cy="990600"/>
          </a:xfrm>
        </p:spPr>
        <p:txBody>
          <a:bodyPr/>
          <a:lstStyle/>
          <a:p>
            <a:pPr eaLnBrk="1" hangingPunct="1">
              <a:defRPr/>
            </a:pPr>
            <a:r>
              <a:rPr lang="en-US" sz="3600" dirty="0">
                <a:solidFill>
                  <a:srgbClr val="FFC000"/>
                </a:solidFill>
              </a:rPr>
              <a:t>The secretary</a:t>
            </a:r>
          </a:p>
        </p:txBody>
      </p:sp>
      <p:sp>
        <p:nvSpPr>
          <p:cNvPr id="51203" name="Rectangle 3">
            <a:extLst>
              <a:ext uri="{FF2B5EF4-FFF2-40B4-BE49-F238E27FC236}">
                <a16:creationId xmlns:a16="http://schemas.microsoft.com/office/drawing/2014/main" id="{949B5675-34C7-4E09-9871-B4A31B268DBF}"/>
              </a:ext>
            </a:extLst>
          </p:cNvPr>
          <p:cNvSpPr>
            <a:spLocks noGrp="1" noChangeArrowheads="1"/>
          </p:cNvSpPr>
          <p:nvPr>
            <p:ph type="body" idx="1"/>
          </p:nvPr>
        </p:nvSpPr>
        <p:spPr>
          <a:xfrm>
            <a:off x="457200" y="1219200"/>
            <a:ext cx="7772400" cy="5293468"/>
          </a:xfrm>
        </p:spPr>
        <p:txBody>
          <a:bodyPr/>
          <a:lstStyle/>
          <a:p>
            <a:pPr marL="609600" indent="-609600" eaLnBrk="1" hangingPunct="1">
              <a:buFont typeface="Wingdings" panose="05000000000000000000" pitchFamily="2" charset="2"/>
              <a:buNone/>
              <a:defRPr/>
            </a:pPr>
            <a:r>
              <a:rPr lang="en-US" sz="3000" i="1" dirty="0">
                <a:solidFill>
                  <a:srgbClr val="FFC000"/>
                </a:solidFill>
              </a:rPr>
              <a:t>Qualifications</a:t>
            </a:r>
          </a:p>
          <a:p>
            <a:pPr marL="457200" indent="-457200" eaLnBrk="1" hangingPunct="1">
              <a:spcBef>
                <a:spcPts val="1200"/>
              </a:spcBef>
              <a:defRPr/>
            </a:pPr>
            <a:r>
              <a:rPr lang="en-US" sz="3000" dirty="0"/>
              <a:t>The secretary should speak the receptor language as his first language.</a:t>
            </a:r>
          </a:p>
          <a:p>
            <a:pPr marL="457200" indent="-457200" eaLnBrk="1" hangingPunct="1">
              <a:spcBef>
                <a:spcPts val="1800"/>
              </a:spcBef>
              <a:defRPr/>
            </a:pPr>
            <a:r>
              <a:rPr lang="en-US" sz="3000" dirty="0"/>
              <a:t>The secretary must be very accurate.  A secretary who makes a lot of typing errors will not be good for this work.  Accuracy is more important than speed.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DD77F382-879B-4892-9950-34B626CE8C92}"/>
              </a:ext>
            </a:extLst>
          </p:cNvPr>
          <p:cNvSpPr>
            <a:spLocks noGrp="1" noChangeArrowheads="1"/>
          </p:cNvSpPr>
          <p:nvPr>
            <p:ph type="sldNum" sz="quarter" idx="12"/>
          </p:nvPr>
        </p:nvSpPr>
        <p:spPr>
          <a:ln/>
        </p:spPr>
        <p:txBody>
          <a:bodyPr/>
          <a:lstStyle/>
          <a:p>
            <a:fld id="{3E0B2855-5BBE-46F9-8B8F-0A5320D16D8C}" type="slidenum">
              <a:rPr lang="en-US" altLang="en-US"/>
              <a:pPr/>
              <a:t>32</a:t>
            </a:fld>
            <a:endParaRPr lang="en-US" altLang="en-US" dirty="0"/>
          </a:p>
        </p:txBody>
      </p:sp>
      <p:sp>
        <p:nvSpPr>
          <p:cNvPr id="57346" name="Rectangle 2">
            <a:extLst>
              <a:ext uri="{FF2B5EF4-FFF2-40B4-BE49-F238E27FC236}">
                <a16:creationId xmlns:a16="http://schemas.microsoft.com/office/drawing/2014/main" id="{E1F5DA2C-E87C-4B5C-B734-E923A0ADC728}"/>
              </a:ext>
            </a:extLst>
          </p:cNvPr>
          <p:cNvSpPr>
            <a:spLocks noGrp="1" noChangeArrowheads="1"/>
          </p:cNvSpPr>
          <p:nvPr>
            <p:ph type="title"/>
          </p:nvPr>
        </p:nvSpPr>
        <p:spPr>
          <a:xfrm>
            <a:off x="457200" y="304800"/>
            <a:ext cx="8229600" cy="990600"/>
          </a:xfrm>
        </p:spPr>
        <p:txBody>
          <a:bodyPr/>
          <a:lstStyle/>
          <a:p>
            <a:pPr eaLnBrk="1" hangingPunct="1">
              <a:defRPr/>
            </a:pPr>
            <a:r>
              <a:rPr lang="en-US" sz="3600" dirty="0">
                <a:solidFill>
                  <a:srgbClr val="FFC000"/>
                </a:solidFill>
              </a:rPr>
              <a:t>The secretary</a:t>
            </a:r>
          </a:p>
        </p:txBody>
      </p:sp>
      <p:sp>
        <p:nvSpPr>
          <p:cNvPr id="57347" name="Rectangle 3">
            <a:extLst>
              <a:ext uri="{FF2B5EF4-FFF2-40B4-BE49-F238E27FC236}">
                <a16:creationId xmlns:a16="http://schemas.microsoft.com/office/drawing/2014/main" id="{0E8F40F0-2852-4D61-A71E-AC170B7BE935}"/>
              </a:ext>
            </a:extLst>
          </p:cNvPr>
          <p:cNvSpPr>
            <a:spLocks noGrp="1" noChangeArrowheads="1"/>
          </p:cNvSpPr>
          <p:nvPr>
            <p:ph type="body" idx="1"/>
          </p:nvPr>
        </p:nvSpPr>
        <p:spPr>
          <a:xfrm>
            <a:off x="457200" y="1219200"/>
            <a:ext cx="8229600" cy="5303838"/>
          </a:xfrm>
        </p:spPr>
        <p:txBody>
          <a:bodyPr/>
          <a:lstStyle/>
          <a:p>
            <a:pPr marL="609600" indent="-609600" eaLnBrk="1" hangingPunct="1">
              <a:buFont typeface="Wingdings" panose="05000000000000000000" pitchFamily="2" charset="2"/>
              <a:buNone/>
              <a:defRPr/>
            </a:pPr>
            <a:r>
              <a:rPr lang="en-US" sz="3000" i="1" dirty="0">
                <a:solidFill>
                  <a:srgbClr val="FFC000"/>
                </a:solidFill>
              </a:rPr>
              <a:t>Training</a:t>
            </a:r>
          </a:p>
          <a:p>
            <a:pPr marL="609600" indent="-609600" eaLnBrk="1" hangingPunct="1">
              <a:spcBef>
                <a:spcPts val="1200"/>
              </a:spcBef>
              <a:buFont typeface="Wingdings" panose="05000000000000000000" pitchFamily="2" charset="2"/>
              <a:buNone/>
              <a:defRPr/>
            </a:pPr>
            <a:r>
              <a:rPr lang="en-US" sz="3000" dirty="0"/>
              <a:t>(a)	The secretary should be trained to spell the language correctly and to use punctuation marks correctly.</a:t>
            </a:r>
          </a:p>
          <a:p>
            <a:pPr marL="609600" indent="-609600" eaLnBrk="1" hangingPunct="1">
              <a:spcBef>
                <a:spcPts val="2400"/>
              </a:spcBef>
              <a:buFont typeface="Wingdings" panose="05000000000000000000" pitchFamily="2" charset="2"/>
              <a:buNone/>
              <a:defRPr/>
            </a:pPr>
            <a:r>
              <a:rPr lang="en-US" sz="3000" dirty="0"/>
              <a:t>(b) The secretary will need to be trained to use the </a:t>
            </a:r>
            <a:r>
              <a:rPr lang="en-US" sz="3000" i="1" dirty="0"/>
              <a:t>Paratext</a:t>
            </a:r>
            <a:r>
              <a:rPr lang="en-US" sz="3000" dirty="0"/>
              <a:t> program, and to use the </a:t>
            </a:r>
            <a:r>
              <a:rPr lang="en-US" sz="3000" i="1" dirty="0"/>
              <a:t>Paratext</a:t>
            </a:r>
            <a:r>
              <a:rPr lang="en-US" sz="3000" dirty="0"/>
              <a:t> checking tools.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04B1077E-A79F-4A64-80FD-FA3A284C6F60}"/>
              </a:ext>
            </a:extLst>
          </p:cNvPr>
          <p:cNvSpPr>
            <a:spLocks noGrp="1" noChangeArrowheads="1"/>
          </p:cNvSpPr>
          <p:nvPr>
            <p:ph type="sldNum" sz="quarter" idx="12"/>
          </p:nvPr>
        </p:nvSpPr>
        <p:spPr>
          <a:ln/>
        </p:spPr>
        <p:txBody>
          <a:bodyPr/>
          <a:lstStyle/>
          <a:p>
            <a:fld id="{0A67BBA1-8A78-4D0B-80FD-EC13DB35BC19}" type="slidenum">
              <a:rPr lang="en-US" altLang="en-US"/>
              <a:pPr/>
              <a:t>33</a:t>
            </a:fld>
            <a:endParaRPr lang="en-US" altLang="en-US" dirty="0"/>
          </a:p>
        </p:txBody>
      </p:sp>
      <p:sp>
        <p:nvSpPr>
          <p:cNvPr id="69634" name="Rectangle 2">
            <a:extLst>
              <a:ext uri="{FF2B5EF4-FFF2-40B4-BE49-F238E27FC236}">
                <a16:creationId xmlns:a16="http://schemas.microsoft.com/office/drawing/2014/main" id="{DC62B192-43F7-417D-AD16-593D17D5BF86}"/>
              </a:ext>
            </a:extLst>
          </p:cNvPr>
          <p:cNvSpPr>
            <a:spLocks noGrp="1" noChangeArrowheads="1"/>
          </p:cNvSpPr>
          <p:nvPr>
            <p:ph type="title"/>
          </p:nvPr>
        </p:nvSpPr>
        <p:spPr>
          <a:xfrm>
            <a:off x="457200" y="304800"/>
            <a:ext cx="8229600" cy="990600"/>
          </a:xfrm>
        </p:spPr>
        <p:txBody>
          <a:bodyPr/>
          <a:lstStyle/>
          <a:p>
            <a:pPr eaLnBrk="1" hangingPunct="1">
              <a:defRPr/>
            </a:pPr>
            <a:r>
              <a:rPr lang="en-US" dirty="0">
                <a:solidFill>
                  <a:srgbClr val="FFC000"/>
                </a:solidFill>
              </a:rPr>
              <a:t>The reviewers</a:t>
            </a:r>
          </a:p>
        </p:txBody>
      </p:sp>
      <p:sp>
        <p:nvSpPr>
          <p:cNvPr id="69635" name="Rectangle 3">
            <a:extLst>
              <a:ext uri="{FF2B5EF4-FFF2-40B4-BE49-F238E27FC236}">
                <a16:creationId xmlns:a16="http://schemas.microsoft.com/office/drawing/2014/main" id="{F9C1F13B-73FA-4AB4-BB90-41A1301BB503}"/>
              </a:ext>
            </a:extLst>
          </p:cNvPr>
          <p:cNvSpPr>
            <a:spLocks noGrp="1" noChangeArrowheads="1"/>
          </p:cNvSpPr>
          <p:nvPr>
            <p:ph type="body" idx="1"/>
          </p:nvPr>
        </p:nvSpPr>
        <p:spPr>
          <a:xfrm>
            <a:off x="457200" y="1219200"/>
            <a:ext cx="8077200" cy="4495800"/>
          </a:xfrm>
        </p:spPr>
        <p:txBody>
          <a:bodyPr/>
          <a:lstStyle/>
          <a:p>
            <a:pPr marL="0" indent="0" eaLnBrk="1" hangingPunct="1">
              <a:buNone/>
              <a:defRPr/>
            </a:pPr>
            <a:r>
              <a:rPr lang="en-US" sz="3000" dirty="0"/>
              <a:t>The </a:t>
            </a:r>
            <a:r>
              <a:rPr lang="en-US" sz="3000" dirty="0">
                <a:solidFill>
                  <a:srgbClr val="FFC000"/>
                </a:solidFill>
              </a:rPr>
              <a:t>reviewers</a:t>
            </a:r>
            <a:r>
              <a:rPr lang="en-US" sz="3000" dirty="0"/>
              <a:t> are representatives of the speakers of the receptor language.</a:t>
            </a:r>
          </a:p>
          <a:p>
            <a:pPr marL="0" indent="0" eaLnBrk="1" hangingPunct="1">
              <a:spcBef>
                <a:spcPts val="2400"/>
              </a:spcBef>
              <a:buNone/>
              <a:defRPr/>
            </a:pPr>
            <a:r>
              <a:rPr lang="en-US" sz="3000" dirty="0"/>
              <a:t>They are appointed to receive drafts of the translation, in order to comment on them and suggest improvements. </a:t>
            </a:r>
          </a:p>
          <a:p>
            <a:pPr marL="0" indent="0" eaLnBrk="1" hangingPunct="1">
              <a:spcBef>
                <a:spcPts val="2400"/>
              </a:spcBef>
              <a:buNone/>
              <a:defRPr/>
            </a:pPr>
            <a:r>
              <a:rPr lang="en-US" sz="3000" dirty="0"/>
              <a:t>Usually about fifteen to twenty reviewers are appointed, depending on the size of the language area.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AD8B5C17-222A-4F3F-BD1F-DE448DEE629E}"/>
              </a:ext>
            </a:extLst>
          </p:cNvPr>
          <p:cNvSpPr>
            <a:spLocks noGrp="1" noChangeArrowheads="1"/>
          </p:cNvSpPr>
          <p:nvPr>
            <p:ph type="sldNum" sz="quarter" idx="12"/>
          </p:nvPr>
        </p:nvSpPr>
        <p:spPr>
          <a:ln/>
        </p:spPr>
        <p:txBody>
          <a:bodyPr/>
          <a:lstStyle/>
          <a:p>
            <a:fld id="{B10E7784-3DDD-4A1C-AE5E-09DC56263D3E}" type="slidenum">
              <a:rPr lang="en-US" altLang="en-US"/>
              <a:pPr/>
              <a:t>34</a:t>
            </a:fld>
            <a:endParaRPr lang="en-US" altLang="en-US" dirty="0"/>
          </a:p>
        </p:txBody>
      </p:sp>
      <p:sp>
        <p:nvSpPr>
          <p:cNvPr id="71682" name="Rectangle 2">
            <a:extLst>
              <a:ext uri="{FF2B5EF4-FFF2-40B4-BE49-F238E27FC236}">
                <a16:creationId xmlns:a16="http://schemas.microsoft.com/office/drawing/2014/main" id="{90088D3C-3F01-4C36-8605-5EE156347D06}"/>
              </a:ext>
            </a:extLst>
          </p:cNvPr>
          <p:cNvSpPr>
            <a:spLocks noGrp="1" noChangeArrowheads="1"/>
          </p:cNvSpPr>
          <p:nvPr>
            <p:ph type="title"/>
          </p:nvPr>
        </p:nvSpPr>
        <p:spPr>
          <a:xfrm>
            <a:off x="457200" y="304800"/>
            <a:ext cx="8229600" cy="990600"/>
          </a:xfrm>
        </p:spPr>
        <p:txBody>
          <a:bodyPr/>
          <a:lstStyle/>
          <a:p>
            <a:pPr eaLnBrk="1" hangingPunct="1">
              <a:defRPr/>
            </a:pPr>
            <a:r>
              <a:rPr lang="en-US" dirty="0">
                <a:solidFill>
                  <a:srgbClr val="FFC000"/>
                </a:solidFill>
              </a:rPr>
              <a:t>The reviewers</a:t>
            </a:r>
          </a:p>
        </p:txBody>
      </p:sp>
      <p:sp>
        <p:nvSpPr>
          <p:cNvPr id="71683" name="Rectangle 3">
            <a:extLst>
              <a:ext uri="{FF2B5EF4-FFF2-40B4-BE49-F238E27FC236}">
                <a16:creationId xmlns:a16="http://schemas.microsoft.com/office/drawing/2014/main" id="{CCE5C44D-9DC2-4E1C-8E81-8122C7D21639}"/>
              </a:ext>
            </a:extLst>
          </p:cNvPr>
          <p:cNvSpPr>
            <a:spLocks noGrp="1" noChangeArrowheads="1"/>
          </p:cNvSpPr>
          <p:nvPr>
            <p:ph type="body" idx="1"/>
          </p:nvPr>
        </p:nvSpPr>
        <p:spPr>
          <a:xfrm>
            <a:off x="457200" y="1219200"/>
            <a:ext cx="8211766" cy="5303838"/>
          </a:xfrm>
        </p:spPr>
        <p:txBody>
          <a:bodyPr/>
          <a:lstStyle/>
          <a:p>
            <a:pPr marL="609600" indent="-609600" eaLnBrk="1" hangingPunct="1">
              <a:buFont typeface="Wingdings" panose="05000000000000000000" pitchFamily="2" charset="2"/>
              <a:buNone/>
              <a:defRPr/>
            </a:pPr>
            <a:r>
              <a:rPr lang="en-US" sz="3000" i="1" dirty="0">
                <a:solidFill>
                  <a:srgbClr val="FFC000"/>
                </a:solidFill>
              </a:rPr>
              <a:t>Qualifications</a:t>
            </a:r>
            <a:r>
              <a:rPr lang="en-US" sz="3000" b="1" i="1" dirty="0">
                <a:solidFill>
                  <a:srgbClr val="FFC000"/>
                </a:solidFill>
              </a:rPr>
              <a:t> </a:t>
            </a:r>
            <a:r>
              <a:rPr lang="en-US" sz="3000" i="1" dirty="0">
                <a:solidFill>
                  <a:srgbClr val="FFC000"/>
                </a:solidFill>
              </a:rPr>
              <a:t>of reviewers</a:t>
            </a:r>
            <a:endParaRPr lang="en-US" sz="3000" dirty="0">
              <a:solidFill>
                <a:srgbClr val="FFC000"/>
              </a:solidFill>
            </a:endParaRPr>
          </a:p>
          <a:p>
            <a:pPr marL="609600" indent="-609600" eaLnBrk="1" hangingPunct="1">
              <a:spcBef>
                <a:spcPts val="1800"/>
              </a:spcBef>
              <a:buFont typeface="Wingdings" panose="05000000000000000000" pitchFamily="2" charset="2"/>
              <a:buNone/>
              <a:defRPr/>
            </a:pPr>
            <a:r>
              <a:rPr lang="en-US" sz="3000" dirty="0"/>
              <a:t>(a)	Reviewers should have a real interest in the translation work and be prepared to give time to it.</a:t>
            </a:r>
          </a:p>
          <a:p>
            <a:pPr marL="609600" indent="-609600" eaLnBrk="1" hangingPunct="1">
              <a:spcBef>
                <a:spcPts val="1800"/>
              </a:spcBef>
              <a:buFont typeface="Wingdings" panose="05000000000000000000" pitchFamily="2" charset="2"/>
              <a:buNone/>
              <a:defRPr/>
            </a:pPr>
            <a:r>
              <a:rPr lang="en-US" sz="3000" dirty="0"/>
              <a:t>(b)	Where possible, representatives of all the different denominations in the area should be included.</a:t>
            </a:r>
          </a:p>
          <a:p>
            <a:pPr marL="609600" indent="-609600" eaLnBrk="1" hangingPunct="1">
              <a:spcBef>
                <a:spcPts val="1800"/>
              </a:spcBef>
              <a:buFont typeface="Wingdings" panose="05000000000000000000" pitchFamily="2" charset="2"/>
              <a:buNone/>
              <a:defRPr/>
            </a:pPr>
            <a:r>
              <a:rPr lang="en-US" sz="3000" dirty="0"/>
              <a:t>(c)	Representatives of different dialects should be included, where applicable.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B551276E-A424-48BB-8BAD-E8162D0BAA78}"/>
              </a:ext>
            </a:extLst>
          </p:cNvPr>
          <p:cNvSpPr>
            <a:spLocks noGrp="1" noChangeArrowheads="1"/>
          </p:cNvSpPr>
          <p:nvPr>
            <p:ph type="sldNum" sz="quarter" idx="12"/>
          </p:nvPr>
        </p:nvSpPr>
        <p:spPr>
          <a:ln/>
        </p:spPr>
        <p:txBody>
          <a:bodyPr/>
          <a:lstStyle/>
          <a:p>
            <a:fld id="{0A4C7799-BC86-4AF5-A925-ACE012F69F80}" type="slidenum">
              <a:rPr lang="en-US" altLang="en-US"/>
              <a:pPr/>
              <a:t>35</a:t>
            </a:fld>
            <a:endParaRPr lang="en-US" altLang="en-US" dirty="0"/>
          </a:p>
        </p:txBody>
      </p:sp>
      <p:sp>
        <p:nvSpPr>
          <p:cNvPr id="75778" name="Rectangle 2">
            <a:extLst>
              <a:ext uri="{FF2B5EF4-FFF2-40B4-BE49-F238E27FC236}">
                <a16:creationId xmlns:a16="http://schemas.microsoft.com/office/drawing/2014/main" id="{227A940D-B073-4CF1-9222-8FDDDE267672}"/>
              </a:ext>
            </a:extLst>
          </p:cNvPr>
          <p:cNvSpPr>
            <a:spLocks noGrp="1" noChangeArrowheads="1"/>
          </p:cNvSpPr>
          <p:nvPr>
            <p:ph type="title"/>
          </p:nvPr>
        </p:nvSpPr>
        <p:spPr>
          <a:xfrm>
            <a:off x="457200" y="304800"/>
            <a:ext cx="8229600" cy="990600"/>
          </a:xfrm>
        </p:spPr>
        <p:txBody>
          <a:bodyPr/>
          <a:lstStyle/>
          <a:p>
            <a:pPr eaLnBrk="1" hangingPunct="1">
              <a:defRPr/>
            </a:pPr>
            <a:r>
              <a:rPr lang="en-US" dirty="0">
                <a:solidFill>
                  <a:srgbClr val="FFC000"/>
                </a:solidFill>
              </a:rPr>
              <a:t>The reviewers</a:t>
            </a:r>
          </a:p>
        </p:txBody>
      </p:sp>
      <p:sp>
        <p:nvSpPr>
          <p:cNvPr id="75779" name="Rectangle 3">
            <a:extLst>
              <a:ext uri="{FF2B5EF4-FFF2-40B4-BE49-F238E27FC236}">
                <a16:creationId xmlns:a16="http://schemas.microsoft.com/office/drawing/2014/main" id="{2C14D651-164D-41B1-8C46-0EA74F52F21D}"/>
              </a:ext>
            </a:extLst>
          </p:cNvPr>
          <p:cNvSpPr>
            <a:spLocks noGrp="1" noChangeArrowheads="1"/>
          </p:cNvSpPr>
          <p:nvPr>
            <p:ph type="body" idx="1"/>
          </p:nvPr>
        </p:nvSpPr>
        <p:spPr>
          <a:xfrm>
            <a:off x="457200" y="1498498"/>
            <a:ext cx="8001000" cy="4686536"/>
          </a:xfrm>
        </p:spPr>
        <p:txBody>
          <a:bodyPr/>
          <a:lstStyle/>
          <a:p>
            <a:pPr marL="609600" indent="-609600" eaLnBrk="1" hangingPunct="1">
              <a:buFont typeface="Wingdings" panose="05000000000000000000" pitchFamily="2" charset="2"/>
              <a:buNone/>
              <a:defRPr/>
            </a:pPr>
            <a:r>
              <a:rPr lang="en-US" sz="3000" dirty="0"/>
              <a:t>(d)	It may be appropriate to give a title of respect to certain elders who speak the language well, especially some who may have lived in the language area all their lives.  </a:t>
            </a:r>
          </a:p>
          <a:p>
            <a:pPr marL="609600" indent="-609600" eaLnBrk="1" hangingPunct="1">
              <a:spcBef>
                <a:spcPts val="1800"/>
              </a:spcBef>
              <a:buFont typeface="Wingdings" panose="05000000000000000000" pitchFamily="2" charset="2"/>
              <a:buNone/>
              <a:defRPr/>
            </a:pPr>
            <a:r>
              <a:rPr lang="en-US" sz="3000" dirty="0"/>
              <a:t>	Their knowledge of the language and culture is especially valuable. Translators are encouraged to consult them for advice.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22E79F8D-BAB6-43E4-8462-8C4BE8B30C12}"/>
              </a:ext>
            </a:extLst>
          </p:cNvPr>
          <p:cNvSpPr>
            <a:spLocks noGrp="1" noChangeArrowheads="1"/>
          </p:cNvSpPr>
          <p:nvPr>
            <p:ph type="sldNum" sz="quarter" idx="12"/>
          </p:nvPr>
        </p:nvSpPr>
        <p:spPr>
          <a:ln/>
        </p:spPr>
        <p:txBody>
          <a:bodyPr/>
          <a:lstStyle/>
          <a:p>
            <a:fld id="{AB2A1CD7-8965-44A9-8D8E-86ED84C6A8D6}" type="slidenum">
              <a:rPr lang="en-US" altLang="en-US"/>
              <a:pPr/>
              <a:t>36</a:t>
            </a:fld>
            <a:endParaRPr lang="en-US" altLang="en-US" dirty="0"/>
          </a:p>
        </p:txBody>
      </p:sp>
      <p:sp>
        <p:nvSpPr>
          <p:cNvPr id="73730" name="Rectangle 2">
            <a:extLst>
              <a:ext uri="{FF2B5EF4-FFF2-40B4-BE49-F238E27FC236}">
                <a16:creationId xmlns:a16="http://schemas.microsoft.com/office/drawing/2014/main" id="{F5E8C0DF-2B1A-4FB3-9E31-9E2037EAB20F}"/>
              </a:ext>
            </a:extLst>
          </p:cNvPr>
          <p:cNvSpPr>
            <a:spLocks noGrp="1" noChangeArrowheads="1"/>
          </p:cNvSpPr>
          <p:nvPr>
            <p:ph type="title"/>
          </p:nvPr>
        </p:nvSpPr>
        <p:spPr>
          <a:xfrm>
            <a:off x="457200" y="304800"/>
            <a:ext cx="8229600" cy="990600"/>
          </a:xfrm>
        </p:spPr>
        <p:txBody>
          <a:bodyPr/>
          <a:lstStyle/>
          <a:p>
            <a:pPr eaLnBrk="1" hangingPunct="1">
              <a:defRPr/>
            </a:pPr>
            <a:r>
              <a:rPr lang="en-US" dirty="0">
                <a:solidFill>
                  <a:srgbClr val="FFC000"/>
                </a:solidFill>
              </a:rPr>
              <a:t>The reviewers</a:t>
            </a:r>
          </a:p>
        </p:txBody>
      </p:sp>
      <p:sp>
        <p:nvSpPr>
          <p:cNvPr id="73731" name="Rectangle 3">
            <a:extLst>
              <a:ext uri="{FF2B5EF4-FFF2-40B4-BE49-F238E27FC236}">
                <a16:creationId xmlns:a16="http://schemas.microsoft.com/office/drawing/2014/main" id="{9A410054-A0E6-4AD8-9518-3E94FFE76D01}"/>
              </a:ext>
            </a:extLst>
          </p:cNvPr>
          <p:cNvSpPr>
            <a:spLocks noGrp="1" noChangeArrowheads="1"/>
          </p:cNvSpPr>
          <p:nvPr>
            <p:ph type="body" idx="1"/>
          </p:nvPr>
        </p:nvSpPr>
        <p:spPr>
          <a:xfrm>
            <a:off x="571500" y="1447801"/>
            <a:ext cx="8001000" cy="4572000"/>
          </a:xfrm>
        </p:spPr>
        <p:txBody>
          <a:bodyPr/>
          <a:lstStyle/>
          <a:p>
            <a:pPr marL="0" indent="-609600" eaLnBrk="1" hangingPunct="1">
              <a:buFont typeface="Wingdings" panose="05000000000000000000" pitchFamily="2" charset="2"/>
              <a:buNone/>
              <a:defRPr/>
            </a:pPr>
            <a:r>
              <a:rPr lang="en-US" sz="3000" dirty="0"/>
              <a:t>Reviewers should represent a cross-section of people:</a:t>
            </a:r>
          </a:p>
          <a:p>
            <a:pPr marL="609600" indent="-609600" eaLnBrk="1" hangingPunct="1">
              <a:defRPr/>
            </a:pPr>
            <a:r>
              <a:rPr lang="en-US" sz="3000" dirty="0"/>
              <a:t>men and women,</a:t>
            </a:r>
          </a:p>
          <a:p>
            <a:pPr marL="609600" indent="-609600" eaLnBrk="1" hangingPunct="1">
              <a:defRPr/>
            </a:pPr>
            <a:r>
              <a:rPr lang="en-US" sz="3000" dirty="0"/>
              <a:t>some well-educated people, others less educated,</a:t>
            </a:r>
          </a:p>
          <a:p>
            <a:pPr marL="609600" indent="-609600" eaLnBrk="1" hangingPunct="1">
              <a:defRPr/>
            </a:pPr>
            <a:r>
              <a:rPr lang="en-US" sz="3000" dirty="0"/>
              <a:t>some with good Bible knowledge, others with no Bible knowledge,</a:t>
            </a:r>
          </a:p>
          <a:p>
            <a:pPr marL="609600" indent="-609600" eaLnBrk="1" hangingPunct="1">
              <a:defRPr/>
            </a:pPr>
            <a:r>
              <a:rPr lang="en-US" sz="3000" dirty="0"/>
              <a:t>if possible, some Christians and some non-Christians.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37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373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37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C77D53A9-4EE2-42F6-B964-D67724CA5D9A}"/>
              </a:ext>
            </a:extLst>
          </p:cNvPr>
          <p:cNvSpPr>
            <a:spLocks noGrp="1" noChangeArrowheads="1"/>
          </p:cNvSpPr>
          <p:nvPr>
            <p:ph type="sldNum" sz="quarter" idx="12"/>
          </p:nvPr>
        </p:nvSpPr>
        <p:spPr>
          <a:ln/>
        </p:spPr>
        <p:txBody>
          <a:bodyPr/>
          <a:lstStyle/>
          <a:p>
            <a:fld id="{EB49F377-BC18-44D5-B34D-A1A6401DD267}" type="slidenum">
              <a:rPr lang="en-US" altLang="en-US"/>
              <a:pPr/>
              <a:t>37</a:t>
            </a:fld>
            <a:endParaRPr lang="en-US" altLang="en-US" dirty="0"/>
          </a:p>
        </p:txBody>
      </p:sp>
      <p:sp>
        <p:nvSpPr>
          <p:cNvPr id="77826" name="Rectangle 2">
            <a:extLst>
              <a:ext uri="{FF2B5EF4-FFF2-40B4-BE49-F238E27FC236}">
                <a16:creationId xmlns:a16="http://schemas.microsoft.com/office/drawing/2014/main" id="{6A7C21AA-034D-4252-B7F5-E8B30E775DC1}"/>
              </a:ext>
            </a:extLst>
          </p:cNvPr>
          <p:cNvSpPr>
            <a:spLocks noGrp="1" noChangeArrowheads="1"/>
          </p:cNvSpPr>
          <p:nvPr>
            <p:ph type="title"/>
          </p:nvPr>
        </p:nvSpPr>
        <p:spPr>
          <a:xfrm>
            <a:off x="457200" y="304800"/>
            <a:ext cx="8229600" cy="969355"/>
          </a:xfrm>
        </p:spPr>
        <p:txBody>
          <a:bodyPr/>
          <a:lstStyle/>
          <a:p>
            <a:pPr eaLnBrk="1" hangingPunct="1">
              <a:defRPr/>
            </a:pPr>
            <a:r>
              <a:rPr lang="en-US" dirty="0">
                <a:solidFill>
                  <a:srgbClr val="FFC000"/>
                </a:solidFill>
              </a:rPr>
              <a:t>The reviewers</a:t>
            </a:r>
          </a:p>
        </p:txBody>
      </p:sp>
      <p:sp>
        <p:nvSpPr>
          <p:cNvPr id="77827" name="Rectangle 3">
            <a:extLst>
              <a:ext uri="{FF2B5EF4-FFF2-40B4-BE49-F238E27FC236}">
                <a16:creationId xmlns:a16="http://schemas.microsoft.com/office/drawing/2014/main" id="{0141EB1A-7A2B-4FB5-8A0D-6084526E28A1}"/>
              </a:ext>
            </a:extLst>
          </p:cNvPr>
          <p:cNvSpPr>
            <a:spLocks noGrp="1" noChangeArrowheads="1"/>
          </p:cNvSpPr>
          <p:nvPr>
            <p:ph type="body" idx="1"/>
          </p:nvPr>
        </p:nvSpPr>
        <p:spPr>
          <a:xfrm>
            <a:off x="466928" y="1219200"/>
            <a:ext cx="8229600" cy="5160355"/>
          </a:xfrm>
        </p:spPr>
        <p:txBody>
          <a:bodyPr/>
          <a:lstStyle/>
          <a:p>
            <a:pPr marL="609600" indent="-609600" eaLnBrk="1" hangingPunct="1">
              <a:buFont typeface="Wingdings" panose="05000000000000000000" pitchFamily="2" charset="2"/>
              <a:buNone/>
            </a:pPr>
            <a:r>
              <a:rPr lang="en-US" altLang="en-US" sz="3000" i="1" dirty="0">
                <a:solidFill>
                  <a:srgbClr val="FFC000"/>
                </a:solidFill>
              </a:rPr>
              <a:t>Responsibilities</a:t>
            </a:r>
          </a:p>
          <a:p>
            <a:pPr marL="0" indent="0" eaLnBrk="1" hangingPunct="1">
              <a:buFont typeface="Wingdings" panose="05000000000000000000" pitchFamily="2" charset="2"/>
              <a:buNone/>
            </a:pPr>
            <a:r>
              <a:rPr lang="en-US" altLang="en-US" sz="3000" dirty="0"/>
              <a:t>The reviewers may work in groups or individually. They receive the drafts of the translation that have been prepared by the translators. Usually a few chapters are sent to them at a time. </a:t>
            </a:r>
          </a:p>
          <a:p>
            <a:pPr marL="0" indent="0" eaLnBrk="1" hangingPunct="1">
              <a:spcBef>
                <a:spcPts val="2400"/>
              </a:spcBef>
              <a:buFont typeface="Wingdings" panose="05000000000000000000" pitchFamily="2" charset="2"/>
              <a:buNone/>
            </a:pPr>
            <a:r>
              <a:rPr lang="en-US" altLang="en-US" sz="3000" dirty="0"/>
              <a:t>Their task is to study the translation drafts carefully, and to send their comments and suggestions for improvement back to the translators.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8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52D6155B-9939-4A52-9E0F-6F136850D34D}"/>
              </a:ext>
            </a:extLst>
          </p:cNvPr>
          <p:cNvSpPr>
            <a:spLocks noGrp="1" noChangeArrowheads="1"/>
          </p:cNvSpPr>
          <p:nvPr>
            <p:ph type="sldNum" sz="quarter" idx="12"/>
          </p:nvPr>
        </p:nvSpPr>
        <p:spPr>
          <a:ln/>
        </p:spPr>
        <p:txBody>
          <a:bodyPr/>
          <a:lstStyle/>
          <a:p>
            <a:fld id="{0827BEAE-E7AF-4A36-927D-8C09464E3291}" type="slidenum">
              <a:rPr lang="en-US" altLang="en-US"/>
              <a:pPr/>
              <a:t>38</a:t>
            </a:fld>
            <a:endParaRPr lang="en-US" altLang="en-US" dirty="0"/>
          </a:p>
        </p:txBody>
      </p:sp>
      <p:sp>
        <p:nvSpPr>
          <p:cNvPr id="79874" name="Rectangle 2">
            <a:extLst>
              <a:ext uri="{FF2B5EF4-FFF2-40B4-BE49-F238E27FC236}">
                <a16:creationId xmlns:a16="http://schemas.microsoft.com/office/drawing/2014/main" id="{3374411E-5AC5-4EF8-9ADE-8CBE9CBE803E}"/>
              </a:ext>
            </a:extLst>
          </p:cNvPr>
          <p:cNvSpPr>
            <a:spLocks noGrp="1" noChangeArrowheads="1"/>
          </p:cNvSpPr>
          <p:nvPr>
            <p:ph type="title"/>
          </p:nvPr>
        </p:nvSpPr>
        <p:spPr>
          <a:xfrm>
            <a:off x="457200" y="304800"/>
            <a:ext cx="8229600" cy="990600"/>
          </a:xfrm>
        </p:spPr>
        <p:txBody>
          <a:bodyPr/>
          <a:lstStyle/>
          <a:p>
            <a:pPr eaLnBrk="1" hangingPunct="1">
              <a:defRPr/>
            </a:pPr>
            <a:r>
              <a:rPr lang="en-US" dirty="0">
                <a:solidFill>
                  <a:srgbClr val="FFC000"/>
                </a:solidFill>
              </a:rPr>
              <a:t>The reviewers</a:t>
            </a:r>
          </a:p>
        </p:txBody>
      </p:sp>
      <p:sp>
        <p:nvSpPr>
          <p:cNvPr id="79875" name="Rectangle 3">
            <a:extLst>
              <a:ext uri="{FF2B5EF4-FFF2-40B4-BE49-F238E27FC236}">
                <a16:creationId xmlns:a16="http://schemas.microsoft.com/office/drawing/2014/main" id="{37105489-9A29-4F3A-94FE-68A4C23BF47E}"/>
              </a:ext>
            </a:extLst>
          </p:cNvPr>
          <p:cNvSpPr>
            <a:spLocks noGrp="1" noChangeArrowheads="1"/>
          </p:cNvSpPr>
          <p:nvPr>
            <p:ph type="body" idx="1"/>
          </p:nvPr>
        </p:nvSpPr>
        <p:spPr>
          <a:xfrm>
            <a:off x="457200" y="1471666"/>
            <a:ext cx="8229600" cy="4953000"/>
          </a:xfrm>
        </p:spPr>
        <p:txBody>
          <a:bodyPr/>
          <a:lstStyle/>
          <a:p>
            <a:pPr marL="0" indent="0" eaLnBrk="1" hangingPunct="1">
              <a:buNone/>
              <a:defRPr/>
            </a:pPr>
            <a:r>
              <a:rPr lang="en-US" dirty="0"/>
              <a:t>Working in groups is often a good way to work.  In this way those who are not yet able to read can also participate.</a:t>
            </a:r>
          </a:p>
          <a:p>
            <a:pPr marL="0" indent="0" eaLnBrk="1" hangingPunct="1">
              <a:spcBef>
                <a:spcPts val="2400"/>
              </a:spcBef>
              <a:buNone/>
              <a:defRPr/>
            </a:pPr>
            <a:r>
              <a:rPr lang="en-US" dirty="0"/>
              <a:t>The work may be divided up, some books being sent to some reviewers and other books to other reviewers.  It is important that each book is reviewed by several different reviewers.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8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D0456E7B-D072-4BAC-A456-DD8F3286F4CC}"/>
              </a:ext>
            </a:extLst>
          </p:cNvPr>
          <p:cNvSpPr>
            <a:spLocks noGrp="1" noChangeArrowheads="1"/>
          </p:cNvSpPr>
          <p:nvPr>
            <p:ph type="sldNum" sz="quarter" idx="12"/>
          </p:nvPr>
        </p:nvSpPr>
        <p:spPr>
          <a:ln/>
        </p:spPr>
        <p:txBody>
          <a:bodyPr/>
          <a:lstStyle/>
          <a:p>
            <a:fld id="{DBC08CB8-E57F-4E12-BCB2-EAFBAA3D3690}" type="slidenum">
              <a:rPr lang="en-US" altLang="en-US"/>
              <a:pPr/>
              <a:t>39</a:t>
            </a:fld>
            <a:endParaRPr lang="en-US" altLang="en-US" dirty="0"/>
          </a:p>
        </p:txBody>
      </p:sp>
      <p:sp>
        <p:nvSpPr>
          <p:cNvPr id="81922" name="Rectangle 2">
            <a:extLst>
              <a:ext uri="{FF2B5EF4-FFF2-40B4-BE49-F238E27FC236}">
                <a16:creationId xmlns:a16="http://schemas.microsoft.com/office/drawing/2014/main" id="{E4C58A40-16AB-4B26-BC30-83A718179F91}"/>
              </a:ext>
            </a:extLst>
          </p:cNvPr>
          <p:cNvSpPr>
            <a:spLocks noGrp="1" noChangeArrowheads="1"/>
          </p:cNvSpPr>
          <p:nvPr>
            <p:ph type="title"/>
          </p:nvPr>
        </p:nvSpPr>
        <p:spPr>
          <a:xfrm>
            <a:off x="457200" y="304800"/>
            <a:ext cx="8229600" cy="991072"/>
          </a:xfrm>
        </p:spPr>
        <p:txBody>
          <a:bodyPr/>
          <a:lstStyle/>
          <a:p>
            <a:pPr eaLnBrk="1" hangingPunct="1">
              <a:defRPr/>
            </a:pPr>
            <a:r>
              <a:rPr lang="en-US" dirty="0">
                <a:solidFill>
                  <a:srgbClr val="FFC000"/>
                </a:solidFill>
              </a:rPr>
              <a:t>The reviewers</a:t>
            </a:r>
          </a:p>
        </p:txBody>
      </p:sp>
      <p:sp>
        <p:nvSpPr>
          <p:cNvPr id="81923" name="Rectangle 3">
            <a:extLst>
              <a:ext uri="{FF2B5EF4-FFF2-40B4-BE49-F238E27FC236}">
                <a16:creationId xmlns:a16="http://schemas.microsoft.com/office/drawing/2014/main" id="{FD18E033-2CEB-45A7-92C6-B4D65F588236}"/>
              </a:ext>
            </a:extLst>
          </p:cNvPr>
          <p:cNvSpPr>
            <a:spLocks noGrp="1" noChangeArrowheads="1"/>
          </p:cNvSpPr>
          <p:nvPr>
            <p:ph type="body" idx="1"/>
          </p:nvPr>
        </p:nvSpPr>
        <p:spPr>
          <a:xfrm>
            <a:off x="468549" y="1219200"/>
            <a:ext cx="8229600" cy="5360987"/>
          </a:xfrm>
        </p:spPr>
        <p:txBody>
          <a:bodyPr/>
          <a:lstStyle/>
          <a:p>
            <a:pPr marL="609600" indent="-609600" eaLnBrk="1" hangingPunct="1">
              <a:buFont typeface="Wingdings" panose="05000000000000000000" pitchFamily="2" charset="2"/>
              <a:buNone/>
              <a:defRPr/>
            </a:pPr>
            <a:r>
              <a:rPr lang="en-US" sz="3000" i="1" dirty="0">
                <a:solidFill>
                  <a:srgbClr val="FFC000"/>
                </a:solidFill>
              </a:rPr>
              <a:t>Training</a:t>
            </a:r>
          </a:p>
          <a:p>
            <a:pPr marL="609600" indent="-609600" eaLnBrk="1" hangingPunct="1">
              <a:lnSpc>
                <a:spcPct val="90000"/>
              </a:lnSpc>
              <a:spcBef>
                <a:spcPts val="1200"/>
              </a:spcBef>
              <a:buFont typeface="Wingdings" panose="05000000000000000000" pitchFamily="2" charset="2"/>
              <a:buNone/>
              <a:defRPr/>
            </a:pPr>
            <a:r>
              <a:rPr lang="en-US" sz="3000" dirty="0"/>
              <a:t>(a)	All reviewers should attend a short Reviewers' Training Course, at which they will learn the basic principles of translation.  Reviewers' Training Courses  are held in the language area, so that a good number of people from the area can attend.</a:t>
            </a:r>
          </a:p>
          <a:p>
            <a:pPr marL="609600" indent="-609600" eaLnBrk="1" hangingPunct="1">
              <a:lnSpc>
                <a:spcPct val="90000"/>
              </a:lnSpc>
              <a:spcBef>
                <a:spcPts val="1800"/>
              </a:spcBef>
              <a:buFont typeface="Wingdings" panose="05000000000000000000" pitchFamily="2" charset="2"/>
              <a:buNone/>
              <a:defRPr/>
            </a:pPr>
            <a:r>
              <a:rPr lang="en-US" sz="3000" dirty="0"/>
              <a:t>(b)	Reviewers should also be trained to write the language correctly.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2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2F73642B-856D-4C6C-841B-C50CDD08B45D}"/>
              </a:ext>
            </a:extLst>
          </p:cNvPr>
          <p:cNvSpPr>
            <a:spLocks noGrp="1" noChangeArrowheads="1"/>
          </p:cNvSpPr>
          <p:nvPr>
            <p:ph type="sldNum" sz="quarter" idx="12"/>
          </p:nvPr>
        </p:nvSpPr>
        <p:spPr>
          <a:ln/>
        </p:spPr>
        <p:txBody>
          <a:bodyPr/>
          <a:lstStyle/>
          <a:p>
            <a:fld id="{C2CFDA0F-F064-4426-81F2-4BE1B43F60C7}" type="slidenum">
              <a:rPr lang="en-US" altLang="en-US"/>
              <a:pPr/>
              <a:t>4</a:t>
            </a:fld>
            <a:endParaRPr lang="en-US" altLang="en-US" dirty="0"/>
          </a:p>
        </p:txBody>
      </p:sp>
      <p:sp>
        <p:nvSpPr>
          <p:cNvPr id="169987" name="Rectangle 3">
            <a:extLst>
              <a:ext uri="{FF2B5EF4-FFF2-40B4-BE49-F238E27FC236}">
                <a16:creationId xmlns:a16="http://schemas.microsoft.com/office/drawing/2014/main" id="{412B63B4-E892-44D6-8CDA-F15C1B6CD77C}"/>
              </a:ext>
            </a:extLst>
          </p:cNvPr>
          <p:cNvSpPr>
            <a:spLocks noGrp="1" noChangeArrowheads="1"/>
          </p:cNvSpPr>
          <p:nvPr>
            <p:ph type="body" idx="1"/>
          </p:nvPr>
        </p:nvSpPr>
        <p:spPr>
          <a:xfrm>
            <a:off x="571500" y="1600200"/>
            <a:ext cx="8001000" cy="4530725"/>
          </a:xfrm>
        </p:spPr>
        <p:txBody>
          <a:bodyPr/>
          <a:lstStyle/>
          <a:p>
            <a:pPr marL="0" indent="0" eaLnBrk="1" hangingPunct="1">
              <a:buFont typeface="Wingdings" panose="05000000000000000000" pitchFamily="2" charset="2"/>
              <a:buNone/>
              <a:defRPr/>
            </a:pPr>
            <a:r>
              <a:rPr lang="en-US" dirty="0"/>
              <a:t>The following notes apply particularly to translation projects in language areas where there are already some churches in the area.  </a:t>
            </a:r>
          </a:p>
          <a:p>
            <a:pPr marL="0" indent="0" eaLnBrk="1" hangingPunct="1">
              <a:spcBef>
                <a:spcPts val="1800"/>
              </a:spcBef>
              <a:buFont typeface="Wingdings" panose="05000000000000000000" pitchFamily="2" charset="2"/>
              <a:buNone/>
              <a:defRPr/>
            </a:pPr>
            <a:r>
              <a:rPr lang="en-US" dirty="0"/>
              <a:t>In the discussion, it is assumed that the translators speak the receptor language as their first language.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9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E765E5DC-770C-4255-9FD0-D095616CB8BE}"/>
              </a:ext>
            </a:extLst>
          </p:cNvPr>
          <p:cNvSpPr>
            <a:spLocks noGrp="1" noChangeArrowheads="1"/>
          </p:cNvSpPr>
          <p:nvPr>
            <p:ph type="sldNum" sz="quarter" idx="12"/>
          </p:nvPr>
        </p:nvSpPr>
        <p:spPr>
          <a:ln/>
        </p:spPr>
        <p:txBody>
          <a:bodyPr/>
          <a:lstStyle/>
          <a:p>
            <a:fld id="{9B97B7A6-4EB0-46B9-822A-0423DDBDEC11}" type="slidenum">
              <a:rPr lang="en-US" altLang="en-US"/>
              <a:pPr/>
              <a:t>40</a:t>
            </a:fld>
            <a:endParaRPr lang="en-US" altLang="en-US" dirty="0"/>
          </a:p>
        </p:txBody>
      </p:sp>
      <p:sp>
        <p:nvSpPr>
          <p:cNvPr id="63490" name="Rectangle 2">
            <a:extLst>
              <a:ext uri="{FF2B5EF4-FFF2-40B4-BE49-F238E27FC236}">
                <a16:creationId xmlns:a16="http://schemas.microsoft.com/office/drawing/2014/main" id="{EA3F80B4-4DE0-4991-8A85-287CF2AA2B28}"/>
              </a:ext>
            </a:extLst>
          </p:cNvPr>
          <p:cNvSpPr>
            <a:spLocks noGrp="1" noChangeArrowheads="1"/>
          </p:cNvSpPr>
          <p:nvPr>
            <p:ph type="title"/>
          </p:nvPr>
        </p:nvSpPr>
        <p:spPr>
          <a:xfrm>
            <a:off x="457200" y="304800"/>
            <a:ext cx="8229601" cy="987425"/>
          </a:xfrm>
        </p:spPr>
        <p:txBody>
          <a:bodyPr/>
          <a:lstStyle/>
          <a:p>
            <a:pPr eaLnBrk="1" hangingPunct="1">
              <a:defRPr/>
            </a:pPr>
            <a:r>
              <a:rPr lang="en-US" dirty="0">
                <a:solidFill>
                  <a:srgbClr val="FFC000"/>
                </a:solidFill>
              </a:rPr>
              <a:t>The testers</a:t>
            </a:r>
          </a:p>
        </p:txBody>
      </p:sp>
      <p:sp>
        <p:nvSpPr>
          <p:cNvPr id="63491" name="Rectangle 3">
            <a:extLst>
              <a:ext uri="{FF2B5EF4-FFF2-40B4-BE49-F238E27FC236}">
                <a16:creationId xmlns:a16="http://schemas.microsoft.com/office/drawing/2014/main" id="{36E893E4-1638-48B1-80BF-8ECA492F2E75}"/>
              </a:ext>
            </a:extLst>
          </p:cNvPr>
          <p:cNvSpPr>
            <a:spLocks noGrp="1" noChangeArrowheads="1"/>
          </p:cNvSpPr>
          <p:nvPr>
            <p:ph type="body" idx="1"/>
          </p:nvPr>
        </p:nvSpPr>
        <p:spPr>
          <a:xfrm>
            <a:off x="457200" y="1219200"/>
            <a:ext cx="8382000" cy="5253203"/>
          </a:xfrm>
        </p:spPr>
        <p:txBody>
          <a:bodyPr/>
          <a:lstStyle/>
          <a:p>
            <a:pPr marL="0" indent="0" eaLnBrk="1" hangingPunct="1">
              <a:spcBef>
                <a:spcPts val="1800"/>
              </a:spcBef>
              <a:buNone/>
              <a:defRPr/>
            </a:pPr>
            <a:r>
              <a:rPr lang="en-US" dirty="0"/>
              <a:t>The translators will themselves be involved in testing the translation with other speakers.</a:t>
            </a:r>
          </a:p>
          <a:p>
            <a:pPr marL="0" indent="0" eaLnBrk="1" hangingPunct="1">
              <a:spcBef>
                <a:spcPts val="1800"/>
              </a:spcBef>
              <a:buNone/>
              <a:defRPr/>
            </a:pPr>
            <a:r>
              <a:rPr lang="en-US" dirty="0"/>
              <a:t>In addition, some </a:t>
            </a:r>
            <a:r>
              <a:rPr lang="en-US" dirty="0">
                <a:solidFill>
                  <a:srgbClr val="FFC000"/>
                </a:solidFill>
              </a:rPr>
              <a:t>testers</a:t>
            </a:r>
            <a:r>
              <a:rPr lang="en-US" dirty="0"/>
              <a:t> may be appointed, whose task is to take the translation out to the ordinary people of the language area, to find out whether the translation can be understood clearly by them, and whether it communicates the message accurately. </a:t>
            </a:r>
          </a:p>
        </p:txBody>
      </p:sp>
    </p:spTree>
    <p:extLst>
      <p:ext uri="{BB962C8B-B14F-4D97-AF65-F5344CB8AC3E}">
        <p14:creationId xmlns:p14="http://schemas.microsoft.com/office/powerpoint/2010/main" val="15514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E765E5DC-770C-4255-9FD0-D095616CB8BE}"/>
              </a:ext>
            </a:extLst>
          </p:cNvPr>
          <p:cNvSpPr>
            <a:spLocks noGrp="1" noChangeArrowheads="1"/>
          </p:cNvSpPr>
          <p:nvPr>
            <p:ph type="sldNum" sz="quarter" idx="12"/>
          </p:nvPr>
        </p:nvSpPr>
        <p:spPr>
          <a:ln/>
        </p:spPr>
        <p:txBody>
          <a:bodyPr/>
          <a:lstStyle/>
          <a:p>
            <a:fld id="{9B97B7A6-4EB0-46B9-822A-0423DDBDEC11}" type="slidenum">
              <a:rPr lang="en-US" altLang="en-US"/>
              <a:pPr/>
              <a:t>41</a:t>
            </a:fld>
            <a:endParaRPr lang="en-US" altLang="en-US" dirty="0"/>
          </a:p>
        </p:txBody>
      </p:sp>
      <p:sp>
        <p:nvSpPr>
          <p:cNvPr id="63490" name="Rectangle 2">
            <a:extLst>
              <a:ext uri="{FF2B5EF4-FFF2-40B4-BE49-F238E27FC236}">
                <a16:creationId xmlns:a16="http://schemas.microsoft.com/office/drawing/2014/main" id="{EA3F80B4-4DE0-4991-8A85-287CF2AA2B28}"/>
              </a:ext>
            </a:extLst>
          </p:cNvPr>
          <p:cNvSpPr>
            <a:spLocks noGrp="1" noChangeArrowheads="1"/>
          </p:cNvSpPr>
          <p:nvPr>
            <p:ph type="title"/>
          </p:nvPr>
        </p:nvSpPr>
        <p:spPr>
          <a:xfrm>
            <a:off x="457200" y="304800"/>
            <a:ext cx="8229600" cy="990600"/>
          </a:xfrm>
        </p:spPr>
        <p:txBody>
          <a:bodyPr/>
          <a:lstStyle/>
          <a:p>
            <a:pPr eaLnBrk="1" hangingPunct="1">
              <a:defRPr/>
            </a:pPr>
            <a:r>
              <a:rPr lang="en-US" dirty="0">
                <a:solidFill>
                  <a:srgbClr val="FFC000"/>
                </a:solidFill>
              </a:rPr>
              <a:t>The testers</a:t>
            </a:r>
          </a:p>
        </p:txBody>
      </p:sp>
      <p:sp>
        <p:nvSpPr>
          <p:cNvPr id="63491" name="Rectangle 3">
            <a:extLst>
              <a:ext uri="{FF2B5EF4-FFF2-40B4-BE49-F238E27FC236}">
                <a16:creationId xmlns:a16="http://schemas.microsoft.com/office/drawing/2014/main" id="{36E893E4-1638-48B1-80BF-8ECA492F2E75}"/>
              </a:ext>
            </a:extLst>
          </p:cNvPr>
          <p:cNvSpPr>
            <a:spLocks noGrp="1" noChangeArrowheads="1"/>
          </p:cNvSpPr>
          <p:nvPr>
            <p:ph type="body" idx="1"/>
          </p:nvPr>
        </p:nvSpPr>
        <p:spPr>
          <a:xfrm>
            <a:off x="457200" y="1447800"/>
            <a:ext cx="8382000" cy="3352800"/>
          </a:xfrm>
        </p:spPr>
        <p:txBody>
          <a:bodyPr/>
          <a:lstStyle/>
          <a:p>
            <a:pPr marL="0" indent="0" eaLnBrk="1" hangingPunct="1">
              <a:spcBef>
                <a:spcPts val="1800"/>
              </a:spcBef>
              <a:buNone/>
              <a:defRPr/>
            </a:pPr>
            <a:r>
              <a:rPr lang="en-US" dirty="0"/>
              <a:t>The testers will play recordings or read the translation to different people, including less educated people and non-church-goers. </a:t>
            </a:r>
          </a:p>
          <a:p>
            <a:pPr marL="0" indent="0" eaLnBrk="1" hangingPunct="1">
              <a:spcBef>
                <a:spcPts val="1800"/>
              </a:spcBef>
              <a:buNone/>
              <a:defRPr/>
            </a:pPr>
            <a:r>
              <a:rPr lang="en-US" dirty="0"/>
              <a:t>They will also invite others to read the translation aloud.</a:t>
            </a:r>
          </a:p>
          <a:p>
            <a:pPr marL="0" indent="0" eaLnBrk="1" hangingPunct="1">
              <a:spcBef>
                <a:spcPts val="1800"/>
              </a:spcBef>
              <a:buNone/>
              <a:defRPr/>
            </a:pPr>
            <a:r>
              <a:rPr lang="en-US" dirty="0"/>
              <a:t>They will gather suggestions for improving the translation to give to the translators.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153CBB10-FC3A-4006-886A-69CE998901C0}"/>
              </a:ext>
            </a:extLst>
          </p:cNvPr>
          <p:cNvSpPr>
            <a:spLocks noGrp="1" noChangeArrowheads="1"/>
          </p:cNvSpPr>
          <p:nvPr>
            <p:ph type="sldNum" sz="quarter" idx="12"/>
          </p:nvPr>
        </p:nvSpPr>
        <p:spPr>
          <a:ln/>
        </p:spPr>
        <p:txBody>
          <a:bodyPr/>
          <a:lstStyle/>
          <a:p>
            <a:fld id="{F0CAF457-1A32-4AA9-85D2-73F674AEA625}" type="slidenum">
              <a:rPr lang="en-US" altLang="en-US"/>
              <a:pPr/>
              <a:t>42</a:t>
            </a:fld>
            <a:endParaRPr lang="en-US" altLang="en-US" dirty="0"/>
          </a:p>
        </p:txBody>
      </p:sp>
      <p:sp>
        <p:nvSpPr>
          <p:cNvPr id="100354" name="Rectangle 2">
            <a:extLst>
              <a:ext uri="{FF2B5EF4-FFF2-40B4-BE49-F238E27FC236}">
                <a16:creationId xmlns:a16="http://schemas.microsoft.com/office/drawing/2014/main" id="{77109F03-1997-4123-8E6A-E82056939F14}"/>
              </a:ext>
            </a:extLst>
          </p:cNvPr>
          <p:cNvSpPr>
            <a:spLocks noGrp="1" noChangeArrowheads="1"/>
          </p:cNvSpPr>
          <p:nvPr>
            <p:ph type="title"/>
          </p:nvPr>
        </p:nvSpPr>
        <p:spPr>
          <a:xfrm>
            <a:off x="457200" y="304800"/>
            <a:ext cx="8229600" cy="990600"/>
          </a:xfrm>
        </p:spPr>
        <p:txBody>
          <a:bodyPr/>
          <a:lstStyle/>
          <a:p>
            <a:pPr eaLnBrk="1" hangingPunct="1">
              <a:defRPr/>
            </a:pPr>
            <a:r>
              <a:rPr lang="en-US" dirty="0">
                <a:solidFill>
                  <a:srgbClr val="FFC000"/>
                </a:solidFill>
              </a:rPr>
              <a:t>The consultant</a:t>
            </a:r>
          </a:p>
        </p:txBody>
      </p:sp>
      <p:sp>
        <p:nvSpPr>
          <p:cNvPr id="100355" name="Rectangle 3">
            <a:extLst>
              <a:ext uri="{FF2B5EF4-FFF2-40B4-BE49-F238E27FC236}">
                <a16:creationId xmlns:a16="http://schemas.microsoft.com/office/drawing/2014/main" id="{3F98B85F-C07F-4007-B47B-0CB24B9602ED}"/>
              </a:ext>
            </a:extLst>
          </p:cNvPr>
          <p:cNvSpPr>
            <a:spLocks noGrp="1" noChangeArrowheads="1"/>
          </p:cNvSpPr>
          <p:nvPr>
            <p:ph type="body" idx="1"/>
          </p:nvPr>
        </p:nvSpPr>
        <p:spPr>
          <a:xfrm>
            <a:off x="492868" y="1374843"/>
            <a:ext cx="8229600" cy="4721157"/>
          </a:xfrm>
        </p:spPr>
        <p:txBody>
          <a:bodyPr/>
          <a:lstStyle/>
          <a:p>
            <a:pPr marL="0" indent="0" eaLnBrk="1" hangingPunct="1">
              <a:buNone/>
            </a:pPr>
            <a:r>
              <a:rPr lang="en-US" altLang="en-US" dirty="0"/>
              <a:t>Unlike other members of the translation team, the </a:t>
            </a:r>
            <a:r>
              <a:rPr lang="en-US" altLang="en-US" dirty="0">
                <a:solidFill>
                  <a:srgbClr val="FFC000"/>
                </a:solidFill>
              </a:rPr>
              <a:t>consultant</a:t>
            </a:r>
            <a:r>
              <a:rPr lang="en-US" altLang="en-US" dirty="0"/>
              <a:t> will often be responsible for giving help and advice to translation projects in more than one language.</a:t>
            </a:r>
          </a:p>
          <a:p>
            <a:pPr marL="0" indent="0" eaLnBrk="1" hangingPunct="1">
              <a:spcBef>
                <a:spcPts val="2400"/>
              </a:spcBef>
              <a:buNone/>
            </a:pPr>
            <a:r>
              <a:rPr lang="en-US" altLang="en-US" dirty="0"/>
              <a:t>He (or she) will probably not live in the language area but will make visits from time to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678C5F12-9EF9-4B8C-BA25-AB9A15F28CE8}"/>
              </a:ext>
            </a:extLst>
          </p:cNvPr>
          <p:cNvSpPr>
            <a:spLocks noGrp="1" noChangeArrowheads="1"/>
          </p:cNvSpPr>
          <p:nvPr>
            <p:ph type="sldNum" sz="quarter" idx="12"/>
          </p:nvPr>
        </p:nvSpPr>
        <p:spPr>
          <a:ln/>
        </p:spPr>
        <p:txBody>
          <a:bodyPr/>
          <a:lstStyle/>
          <a:p>
            <a:fld id="{FD63008E-6B8F-4FDA-A69C-55BD67378A99}" type="slidenum">
              <a:rPr lang="en-US" altLang="en-US"/>
              <a:pPr/>
              <a:t>43</a:t>
            </a:fld>
            <a:endParaRPr lang="en-US" altLang="en-US" dirty="0"/>
          </a:p>
        </p:txBody>
      </p:sp>
      <p:sp>
        <p:nvSpPr>
          <p:cNvPr id="102402" name="Rectangle 2">
            <a:extLst>
              <a:ext uri="{FF2B5EF4-FFF2-40B4-BE49-F238E27FC236}">
                <a16:creationId xmlns:a16="http://schemas.microsoft.com/office/drawing/2014/main" id="{4D68A380-20F4-4EAE-B461-EDD10FC75797}"/>
              </a:ext>
            </a:extLst>
          </p:cNvPr>
          <p:cNvSpPr>
            <a:spLocks noGrp="1" noChangeArrowheads="1"/>
          </p:cNvSpPr>
          <p:nvPr>
            <p:ph type="title"/>
          </p:nvPr>
        </p:nvSpPr>
        <p:spPr>
          <a:xfrm>
            <a:off x="457200" y="304800"/>
            <a:ext cx="8229600" cy="990600"/>
          </a:xfrm>
        </p:spPr>
        <p:txBody>
          <a:bodyPr/>
          <a:lstStyle/>
          <a:p>
            <a:pPr eaLnBrk="1" hangingPunct="1">
              <a:defRPr/>
            </a:pPr>
            <a:r>
              <a:rPr lang="en-US" dirty="0">
                <a:solidFill>
                  <a:srgbClr val="FFC000"/>
                </a:solidFill>
              </a:rPr>
              <a:t>The consultant</a:t>
            </a:r>
          </a:p>
        </p:txBody>
      </p:sp>
      <p:sp>
        <p:nvSpPr>
          <p:cNvPr id="102403" name="Rectangle 3">
            <a:extLst>
              <a:ext uri="{FF2B5EF4-FFF2-40B4-BE49-F238E27FC236}">
                <a16:creationId xmlns:a16="http://schemas.microsoft.com/office/drawing/2014/main" id="{899D98BE-EE3D-42F9-B722-F60AA260ED72}"/>
              </a:ext>
            </a:extLst>
          </p:cNvPr>
          <p:cNvSpPr>
            <a:spLocks noGrp="1" noChangeArrowheads="1"/>
          </p:cNvSpPr>
          <p:nvPr>
            <p:ph type="body" idx="1"/>
          </p:nvPr>
        </p:nvSpPr>
        <p:spPr>
          <a:xfrm>
            <a:off x="457200" y="1219200"/>
            <a:ext cx="8229600" cy="5029200"/>
          </a:xfrm>
        </p:spPr>
        <p:txBody>
          <a:bodyPr/>
          <a:lstStyle/>
          <a:p>
            <a:pPr marL="609600" indent="-609600" eaLnBrk="1" hangingPunct="1">
              <a:buFont typeface="Wingdings" panose="05000000000000000000" pitchFamily="2" charset="2"/>
              <a:buNone/>
              <a:defRPr/>
            </a:pPr>
            <a:r>
              <a:rPr lang="en-US" sz="2800" i="1" dirty="0">
                <a:solidFill>
                  <a:srgbClr val="FFC000"/>
                </a:solidFill>
              </a:rPr>
              <a:t>Qualifications</a:t>
            </a:r>
          </a:p>
          <a:p>
            <a:pPr marL="609600" indent="-609600" eaLnBrk="1" hangingPunct="1">
              <a:spcBef>
                <a:spcPts val="1200"/>
              </a:spcBef>
              <a:buFont typeface="Wingdings" panose="05000000000000000000" pitchFamily="2" charset="2"/>
              <a:buNone/>
              <a:defRPr/>
            </a:pPr>
            <a:r>
              <a:rPr lang="en-US" sz="2800" dirty="0"/>
              <a:t>(a)	The consultant has an advanced knowledge of linguistics, of translation principles, and of biblical languages, with good exegetical skills. He is experienced in Bible translation work and able to give help on the </a:t>
            </a:r>
            <a:r>
              <a:rPr lang="en-US" sz="2800" spc="-60" dirty="0"/>
              <a:t>correct understanding of the original message</a:t>
            </a:r>
            <a:r>
              <a:rPr lang="en-US" sz="2800" dirty="0"/>
              <a:t>.</a:t>
            </a:r>
          </a:p>
          <a:p>
            <a:pPr marL="609600" indent="-609600" eaLnBrk="1" hangingPunct="1">
              <a:spcBef>
                <a:spcPts val="1800"/>
              </a:spcBef>
              <a:buFont typeface="Wingdings" panose="05000000000000000000" pitchFamily="2" charset="2"/>
              <a:buNone/>
              <a:defRPr/>
            </a:pPr>
            <a:r>
              <a:rPr lang="en-US" sz="2800" dirty="0"/>
              <a:t>(b)	Although he may not be able to speak the receptor language, he should have an understanding of its structure, and be familiar with this family of languages.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0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2BFEB48F-DE1F-4BE3-971C-ED10369D3B4F}"/>
              </a:ext>
            </a:extLst>
          </p:cNvPr>
          <p:cNvSpPr>
            <a:spLocks noGrp="1" noChangeArrowheads="1"/>
          </p:cNvSpPr>
          <p:nvPr>
            <p:ph type="sldNum" sz="quarter" idx="12"/>
          </p:nvPr>
        </p:nvSpPr>
        <p:spPr>
          <a:ln/>
        </p:spPr>
        <p:txBody>
          <a:bodyPr/>
          <a:lstStyle/>
          <a:p>
            <a:fld id="{2F9581D9-49B3-44E4-88E0-2FFEA45B36E2}" type="slidenum">
              <a:rPr lang="en-US" altLang="en-US"/>
              <a:pPr/>
              <a:t>44</a:t>
            </a:fld>
            <a:endParaRPr lang="en-US" altLang="en-US" dirty="0"/>
          </a:p>
        </p:txBody>
      </p:sp>
      <p:sp>
        <p:nvSpPr>
          <p:cNvPr id="106498" name="Rectangle 2">
            <a:extLst>
              <a:ext uri="{FF2B5EF4-FFF2-40B4-BE49-F238E27FC236}">
                <a16:creationId xmlns:a16="http://schemas.microsoft.com/office/drawing/2014/main" id="{66D82332-79C9-4D07-8ABD-5FE278567E2B}"/>
              </a:ext>
            </a:extLst>
          </p:cNvPr>
          <p:cNvSpPr>
            <a:spLocks noGrp="1" noChangeArrowheads="1"/>
          </p:cNvSpPr>
          <p:nvPr>
            <p:ph type="title"/>
          </p:nvPr>
        </p:nvSpPr>
        <p:spPr>
          <a:xfrm>
            <a:off x="457200" y="304799"/>
            <a:ext cx="8229600" cy="975520"/>
          </a:xfrm>
        </p:spPr>
        <p:txBody>
          <a:bodyPr/>
          <a:lstStyle/>
          <a:p>
            <a:pPr eaLnBrk="1" hangingPunct="1">
              <a:defRPr/>
            </a:pPr>
            <a:r>
              <a:rPr lang="en-US" dirty="0">
                <a:solidFill>
                  <a:srgbClr val="FFC000"/>
                </a:solidFill>
              </a:rPr>
              <a:t>The consultant</a:t>
            </a:r>
          </a:p>
        </p:txBody>
      </p:sp>
      <p:sp>
        <p:nvSpPr>
          <p:cNvPr id="106499" name="Rectangle 3">
            <a:extLst>
              <a:ext uri="{FF2B5EF4-FFF2-40B4-BE49-F238E27FC236}">
                <a16:creationId xmlns:a16="http://schemas.microsoft.com/office/drawing/2014/main" id="{0165E003-0AF7-411D-85C0-2CAAD88029E1}"/>
              </a:ext>
            </a:extLst>
          </p:cNvPr>
          <p:cNvSpPr>
            <a:spLocks noGrp="1" noChangeArrowheads="1"/>
          </p:cNvSpPr>
          <p:nvPr>
            <p:ph type="body" idx="1"/>
          </p:nvPr>
        </p:nvSpPr>
        <p:spPr>
          <a:xfrm>
            <a:off x="449424" y="1219200"/>
            <a:ext cx="8229600" cy="5166519"/>
          </a:xfrm>
        </p:spPr>
        <p:txBody>
          <a:bodyPr/>
          <a:lstStyle/>
          <a:p>
            <a:pPr marL="609600" indent="-609600" eaLnBrk="1" hangingPunct="1">
              <a:buFont typeface="Wingdings" panose="05000000000000000000" pitchFamily="2" charset="2"/>
              <a:buNone/>
              <a:defRPr/>
            </a:pPr>
            <a:r>
              <a:rPr lang="en-US" sz="2800" i="1" dirty="0">
                <a:solidFill>
                  <a:srgbClr val="FFC000"/>
                </a:solidFill>
              </a:rPr>
              <a:t>Responsibilities</a:t>
            </a:r>
          </a:p>
          <a:p>
            <a:pPr marL="609600" indent="-609600" eaLnBrk="1" hangingPunct="1">
              <a:spcBef>
                <a:spcPts val="1200"/>
              </a:spcBef>
              <a:buFont typeface="Wingdings" panose="05000000000000000000" pitchFamily="2" charset="2"/>
              <a:buNone/>
              <a:defRPr/>
            </a:pPr>
            <a:r>
              <a:rPr lang="en-US" sz="2800" dirty="0"/>
              <a:t>(a)	The task of the consultant is to give advice and help, and to be available to discuss any problems that may arise in the project.</a:t>
            </a:r>
          </a:p>
          <a:p>
            <a:pPr marL="609600" indent="-609600" eaLnBrk="1" hangingPunct="1">
              <a:spcBef>
                <a:spcPts val="1800"/>
              </a:spcBef>
              <a:buFont typeface="Wingdings" panose="05000000000000000000" pitchFamily="2" charset="2"/>
              <a:buNone/>
              <a:defRPr/>
            </a:pPr>
            <a:r>
              <a:rPr lang="en-US" sz="2800" dirty="0"/>
              <a:t>(b)	He will assist in training each member of </a:t>
            </a:r>
            <a:br>
              <a:rPr lang="en-US" sz="2800" dirty="0"/>
            </a:br>
            <a:r>
              <a:rPr lang="en-US" sz="2800" dirty="0"/>
              <a:t>the translation team.</a:t>
            </a:r>
          </a:p>
          <a:p>
            <a:pPr marL="609600" indent="-609600" eaLnBrk="1" hangingPunct="1">
              <a:spcBef>
                <a:spcPts val="1800"/>
              </a:spcBef>
              <a:buFont typeface="Wingdings" panose="05000000000000000000" pitchFamily="2" charset="2"/>
              <a:buNone/>
              <a:defRPr/>
            </a:pPr>
            <a:r>
              <a:rPr lang="en-US" sz="2800" dirty="0"/>
              <a:t>(c)	He will discuss the translation with the translators, and give help on problems that arise, making suggestions for improvements.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4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64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64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514854B6-5315-417B-8DAF-9188DEAD75EC}"/>
              </a:ext>
            </a:extLst>
          </p:cNvPr>
          <p:cNvSpPr>
            <a:spLocks noGrp="1" noChangeArrowheads="1"/>
          </p:cNvSpPr>
          <p:nvPr>
            <p:ph type="sldNum" sz="quarter" idx="12"/>
          </p:nvPr>
        </p:nvSpPr>
        <p:spPr>
          <a:ln/>
        </p:spPr>
        <p:txBody>
          <a:bodyPr/>
          <a:lstStyle/>
          <a:p>
            <a:fld id="{5B33E7F3-85F7-4FCD-9959-FF066143DD72}" type="slidenum">
              <a:rPr lang="en-US" altLang="en-US"/>
              <a:pPr/>
              <a:t>45</a:t>
            </a:fld>
            <a:endParaRPr lang="en-US" altLang="en-US" dirty="0"/>
          </a:p>
        </p:txBody>
      </p:sp>
      <p:sp>
        <p:nvSpPr>
          <p:cNvPr id="108546" name="Rectangle 2">
            <a:extLst>
              <a:ext uri="{FF2B5EF4-FFF2-40B4-BE49-F238E27FC236}">
                <a16:creationId xmlns:a16="http://schemas.microsoft.com/office/drawing/2014/main" id="{93C5E1A1-AD5E-4606-944D-51B33AB506FF}"/>
              </a:ext>
            </a:extLst>
          </p:cNvPr>
          <p:cNvSpPr>
            <a:spLocks noGrp="1" noChangeArrowheads="1"/>
          </p:cNvSpPr>
          <p:nvPr>
            <p:ph type="title"/>
          </p:nvPr>
        </p:nvSpPr>
        <p:spPr>
          <a:xfrm>
            <a:off x="457200" y="304800"/>
            <a:ext cx="8229600" cy="990600"/>
          </a:xfrm>
        </p:spPr>
        <p:txBody>
          <a:bodyPr/>
          <a:lstStyle/>
          <a:p>
            <a:pPr eaLnBrk="1" hangingPunct="1">
              <a:defRPr/>
            </a:pPr>
            <a:r>
              <a:rPr lang="en-US" dirty="0">
                <a:solidFill>
                  <a:srgbClr val="FFC000"/>
                </a:solidFill>
              </a:rPr>
              <a:t>The consultant</a:t>
            </a:r>
          </a:p>
        </p:txBody>
      </p:sp>
      <p:sp>
        <p:nvSpPr>
          <p:cNvPr id="108547" name="Rectangle 3">
            <a:extLst>
              <a:ext uri="{FF2B5EF4-FFF2-40B4-BE49-F238E27FC236}">
                <a16:creationId xmlns:a16="http://schemas.microsoft.com/office/drawing/2014/main" id="{96ECB208-60DF-4EC7-9EFF-853C4722DB25}"/>
              </a:ext>
            </a:extLst>
          </p:cNvPr>
          <p:cNvSpPr>
            <a:spLocks noGrp="1" noChangeArrowheads="1"/>
          </p:cNvSpPr>
          <p:nvPr>
            <p:ph type="body" idx="1"/>
          </p:nvPr>
        </p:nvSpPr>
        <p:spPr>
          <a:xfrm>
            <a:off x="457200" y="1439455"/>
            <a:ext cx="8229600" cy="4827586"/>
          </a:xfrm>
        </p:spPr>
        <p:txBody>
          <a:bodyPr/>
          <a:lstStyle/>
          <a:p>
            <a:pPr marL="609600" indent="-609600" eaLnBrk="1" hangingPunct="1">
              <a:buFont typeface="Wingdings" panose="05000000000000000000" pitchFamily="2" charset="2"/>
              <a:buNone/>
              <a:defRPr/>
            </a:pPr>
            <a:r>
              <a:rPr lang="en-US" sz="2800" dirty="0"/>
              <a:t>(d)	The consultant will check the quality of the translation, to ensure that it is of a satisfactory standard before it is sent for publication.  	</a:t>
            </a:r>
            <a:r>
              <a:rPr lang="en-US" sz="2800" dirty="0">
                <a:solidFill>
                  <a:srgbClr val="FFC000"/>
                </a:solidFill>
              </a:rPr>
              <a:t>Bible publishers require that all Scripture translation is checked and approved by a qualified Bible translation consultant before being published.</a:t>
            </a:r>
          </a:p>
          <a:p>
            <a:pPr marL="609600" indent="-609600" eaLnBrk="1" hangingPunct="1">
              <a:spcBef>
                <a:spcPts val="1800"/>
              </a:spcBef>
              <a:buFont typeface="Wingdings" panose="05000000000000000000" pitchFamily="2" charset="2"/>
              <a:buNone/>
              <a:defRPr/>
            </a:pPr>
            <a:r>
              <a:rPr lang="en-US" sz="2800" dirty="0"/>
              <a:t>(e)	The consultant will guide the team to ensure that the manuscript meets the publisher's requirements.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85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61CB7E4B-021E-4BC6-A175-691AEDCC3F44}"/>
              </a:ext>
            </a:extLst>
          </p:cNvPr>
          <p:cNvSpPr>
            <a:spLocks noGrp="1" noChangeArrowheads="1"/>
          </p:cNvSpPr>
          <p:nvPr>
            <p:ph type="sldNum" sz="quarter" idx="12"/>
          </p:nvPr>
        </p:nvSpPr>
        <p:spPr>
          <a:ln/>
        </p:spPr>
        <p:txBody>
          <a:bodyPr/>
          <a:lstStyle/>
          <a:p>
            <a:fld id="{B00727CA-F709-45B7-B222-A2676A26BB94}" type="slidenum">
              <a:rPr lang="en-US" altLang="en-US"/>
              <a:pPr/>
              <a:t>46</a:t>
            </a:fld>
            <a:endParaRPr lang="en-US" altLang="en-US" dirty="0"/>
          </a:p>
        </p:txBody>
      </p:sp>
      <p:sp>
        <p:nvSpPr>
          <p:cNvPr id="110594" name="Rectangle 2">
            <a:extLst>
              <a:ext uri="{FF2B5EF4-FFF2-40B4-BE49-F238E27FC236}">
                <a16:creationId xmlns:a16="http://schemas.microsoft.com/office/drawing/2014/main" id="{B2AB14D6-B05B-4D44-8250-503C77D63C9D}"/>
              </a:ext>
            </a:extLst>
          </p:cNvPr>
          <p:cNvSpPr>
            <a:spLocks noGrp="1" noChangeArrowheads="1"/>
          </p:cNvSpPr>
          <p:nvPr>
            <p:ph type="title"/>
          </p:nvPr>
        </p:nvSpPr>
        <p:spPr>
          <a:xfrm>
            <a:off x="457200" y="304800"/>
            <a:ext cx="8229600" cy="990668"/>
          </a:xfrm>
        </p:spPr>
        <p:txBody>
          <a:bodyPr/>
          <a:lstStyle/>
          <a:p>
            <a:pPr eaLnBrk="1" hangingPunct="1">
              <a:defRPr/>
            </a:pPr>
            <a:r>
              <a:rPr lang="en-US" sz="3200" dirty="0">
                <a:solidFill>
                  <a:srgbClr val="FFC000"/>
                </a:solidFill>
              </a:rPr>
              <a:t>Each project is unique</a:t>
            </a:r>
          </a:p>
        </p:txBody>
      </p:sp>
      <p:sp>
        <p:nvSpPr>
          <p:cNvPr id="110595" name="Rectangle 3">
            <a:extLst>
              <a:ext uri="{FF2B5EF4-FFF2-40B4-BE49-F238E27FC236}">
                <a16:creationId xmlns:a16="http://schemas.microsoft.com/office/drawing/2014/main" id="{64D8D39E-3AF3-4E1F-8013-F577F3E68FC9}"/>
              </a:ext>
            </a:extLst>
          </p:cNvPr>
          <p:cNvSpPr>
            <a:spLocks noGrp="1" noChangeArrowheads="1"/>
          </p:cNvSpPr>
          <p:nvPr>
            <p:ph type="body" idx="1"/>
          </p:nvPr>
        </p:nvSpPr>
        <p:spPr>
          <a:xfrm>
            <a:off x="457200" y="1219199"/>
            <a:ext cx="8077200" cy="5050345"/>
          </a:xfrm>
        </p:spPr>
        <p:txBody>
          <a:bodyPr/>
          <a:lstStyle/>
          <a:p>
            <a:pPr marL="457200" indent="-457200" eaLnBrk="1" hangingPunct="1">
              <a:spcBef>
                <a:spcPts val="1200"/>
              </a:spcBef>
              <a:defRPr/>
            </a:pPr>
            <a:r>
              <a:rPr lang="en-US" sz="2800" dirty="0"/>
              <a:t>The gifts and abilities of the people involved in each project are different. Sometimes one person may fill two or more of the roles described above. The work may be divided out in a way that is different from the way that is described here. </a:t>
            </a:r>
          </a:p>
          <a:p>
            <a:pPr marL="457200" indent="-457200" eaLnBrk="1" hangingPunct="1">
              <a:spcBef>
                <a:spcPts val="1200"/>
              </a:spcBef>
              <a:defRPr/>
            </a:pPr>
            <a:r>
              <a:rPr lang="en-US" sz="2800" dirty="0"/>
              <a:t>Every situation is different too. In some areas there are strong churches, with many active Christians. In other areas the churches are still small, or there may not be any church at all yet. </a:t>
            </a:r>
          </a:p>
        </p:txBody>
      </p:sp>
    </p:spTree>
    <p:extLst>
      <p:ext uri="{BB962C8B-B14F-4D97-AF65-F5344CB8AC3E}">
        <p14:creationId xmlns:p14="http://schemas.microsoft.com/office/powerpoint/2010/main" val="24808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61CB7E4B-021E-4BC6-A175-691AEDCC3F44}"/>
              </a:ext>
            </a:extLst>
          </p:cNvPr>
          <p:cNvSpPr>
            <a:spLocks noGrp="1" noChangeArrowheads="1"/>
          </p:cNvSpPr>
          <p:nvPr>
            <p:ph type="sldNum" sz="quarter" idx="12"/>
          </p:nvPr>
        </p:nvSpPr>
        <p:spPr>
          <a:ln/>
        </p:spPr>
        <p:txBody>
          <a:bodyPr/>
          <a:lstStyle/>
          <a:p>
            <a:fld id="{B00727CA-F709-45B7-B222-A2676A26BB94}" type="slidenum">
              <a:rPr lang="en-US" altLang="en-US"/>
              <a:pPr/>
              <a:t>47</a:t>
            </a:fld>
            <a:endParaRPr lang="en-US" altLang="en-US" dirty="0"/>
          </a:p>
        </p:txBody>
      </p:sp>
      <p:sp>
        <p:nvSpPr>
          <p:cNvPr id="110595" name="Rectangle 3">
            <a:extLst>
              <a:ext uri="{FF2B5EF4-FFF2-40B4-BE49-F238E27FC236}">
                <a16:creationId xmlns:a16="http://schemas.microsoft.com/office/drawing/2014/main" id="{64D8D39E-3AF3-4E1F-8013-F577F3E68FC9}"/>
              </a:ext>
            </a:extLst>
          </p:cNvPr>
          <p:cNvSpPr>
            <a:spLocks noGrp="1" noChangeArrowheads="1"/>
          </p:cNvSpPr>
          <p:nvPr>
            <p:ph type="body" idx="1"/>
          </p:nvPr>
        </p:nvSpPr>
        <p:spPr>
          <a:xfrm>
            <a:off x="457200" y="1219200"/>
            <a:ext cx="8229600" cy="4343400"/>
          </a:xfrm>
        </p:spPr>
        <p:txBody>
          <a:bodyPr/>
          <a:lstStyle/>
          <a:p>
            <a:pPr marL="457200" indent="-457200" eaLnBrk="1" hangingPunct="1">
              <a:spcBef>
                <a:spcPts val="1200"/>
              </a:spcBef>
              <a:defRPr/>
            </a:pPr>
            <a:r>
              <a:rPr lang="en-US" sz="2800" dirty="0"/>
              <a:t>At the beginning of a translation project, it is good to draw up a vision statement, sometimes called a ”</a:t>
            </a:r>
            <a:r>
              <a:rPr lang="en-US" sz="2800" dirty="0">
                <a:solidFill>
                  <a:srgbClr val="FFC000"/>
                </a:solidFill>
              </a:rPr>
              <a:t>Translation Brief</a:t>
            </a:r>
            <a:r>
              <a:rPr lang="en-US" sz="2800" dirty="0"/>
              <a:t>” or “</a:t>
            </a:r>
            <a:r>
              <a:rPr lang="en-US" sz="2800" dirty="0">
                <a:solidFill>
                  <a:srgbClr val="FFC000"/>
                </a:solidFill>
              </a:rPr>
              <a:t>Memorandum of Understanding</a:t>
            </a:r>
            <a:r>
              <a:rPr lang="en-US" sz="2800" dirty="0"/>
              <a:t>”.  This describes the goals of the project and outlines the agreed commitments of the local churches and other partnering organisations.</a:t>
            </a:r>
          </a:p>
          <a:p>
            <a:pPr marL="457200" indent="-457200" eaLnBrk="1" hangingPunct="1">
              <a:spcBef>
                <a:spcPts val="2400"/>
              </a:spcBef>
              <a:defRPr/>
            </a:pPr>
            <a:r>
              <a:rPr lang="en-US" sz="2800" dirty="0">
                <a:solidFill>
                  <a:srgbClr val="FFC000"/>
                </a:solidFill>
              </a:rPr>
              <a:t>Pray, keep praying, and trust the Lord to guide !</a:t>
            </a:r>
          </a:p>
          <a:p>
            <a:pPr marL="457200" indent="-457200" eaLnBrk="1" hangingPunct="1">
              <a:spcBef>
                <a:spcPts val="1200"/>
              </a:spcBef>
              <a:defRPr/>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6A34A9-AD6A-4FD0-93FA-A2921C400879}"/>
              </a:ext>
            </a:extLst>
          </p:cNvPr>
          <p:cNvSpPr txBox="1"/>
          <p:nvPr/>
        </p:nvSpPr>
        <p:spPr>
          <a:xfrm>
            <a:off x="3352800" y="2871787"/>
            <a:ext cx="2392001" cy="707886"/>
          </a:xfrm>
          <a:prstGeom prst="rect">
            <a:avLst/>
          </a:prstGeom>
          <a:noFill/>
        </p:spPr>
        <p:txBody>
          <a:bodyPr wrap="none" rtlCol="0">
            <a:spAutoFit/>
          </a:bodyPr>
          <a:lstStyle/>
          <a:p>
            <a:r>
              <a:rPr lang="en-US" sz="4000" dirty="0">
                <a:solidFill>
                  <a:srgbClr val="FFC000"/>
                </a:solidFill>
                <a:latin typeface="+mn-lt"/>
              </a:rPr>
              <a:t>The end !</a:t>
            </a:r>
            <a:endParaRPr lang="en-GB" sz="4000" dirty="0">
              <a:solidFill>
                <a:srgbClr val="FFC000"/>
              </a:solidFill>
              <a:latin typeface="+mn-lt"/>
            </a:endParaRPr>
          </a:p>
        </p:txBody>
      </p:sp>
      <p:sp>
        <p:nvSpPr>
          <p:cNvPr id="2" name="Slide Number Placeholder 1">
            <a:extLst>
              <a:ext uri="{FF2B5EF4-FFF2-40B4-BE49-F238E27FC236}">
                <a16:creationId xmlns:a16="http://schemas.microsoft.com/office/drawing/2014/main" id="{5A9205B7-DAE3-41D1-BE41-F11B38737D44}"/>
              </a:ext>
            </a:extLst>
          </p:cNvPr>
          <p:cNvSpPr>
            <a:spLocks noGrp="1"/>
          </p:cNvSpPr>
          <p:nvPr>
            <p:ph type="sldNum" sz="quarter" idx="12"/>
          </p:nvPr>
        </p:nvSpPr>
        <p:spPr/>
        <p:txBody>
          <a:bodyPr/>
          <a:lstStyle/>
          <a:p>
            <a:fld id="{D3D87F57-EBD0-4F41-9481-70C2FC058502}" type="slidenum">
              <a:rPr lang="en-US" altLang="en-US" smtClean="0"/>
              <a:pPr/>
              <a:t>48</a:t>
            </a:fld>
            <a:endParaRPr lang="en-US" altLang="en-US" dirty="0"/>
          </a:p>
        </p:txBody>
      </p:sp>
    </p:spTree>
    <p:extLst>
      <p:ext uri="{BB962C8B-B14F-4D97-AF65-F5344CB8AC3E}">
        <p14:creationId xmlns:p14="http://schemas.microsoft.com/office/powerpoint/2010/main" val="1906719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4F5EC49B-2D05-4F40-A371-1FA0E7E0CAB8}"/>
              </a:ext>
            </a:extLst>
          </p:cNvPr>
          <p:cNvSpPr>
            <a:spLocks noGrp="1" noChangeArrowheads="1"/>
          </p:cNvSpPr>
          <p:nvPr>
            <p:ph type="sldNum" sz="quarter" idx="12"/>
          </p:nvPr>
        </p:nvSpPr>
        <p:spPr>
          <a:ln/>
        </p:spPr>
        <p:txBody>
          <a:bodyPr/>
          <a:lstStyle/>
          <a:p>
            <a:fld id="{CAD307C2-F36C-4392-98AB-EA733331630F}" type="slidenum">
              <a:rPr lang="en-US" altLang="en-US"/>
              <a:pPr/>
              <a:t>5</a:t>
            </a:fld>
            <a:endParaRPr lang="en-US" altLang="en-US" dirty="0"/>
          </a:p>
        </p:txBody>
      </p:sp>
      <p:sp>
        <p:nvSpPr>
          <p:cNvPr id="167938" name="Rectangle 2">
            <a:extLst>
              <a:ext uri="{FF2B5EF4-FFF2-40B4-BE49-F238E27FC236}">
                <a16:creationId xmlns:a16="http://schemas.microsoft.com/office/drawing/2014/main" id="{31743A8C-9AEB-4119-BCA7-948AF909A5F5}"/>
              </a:ext>
            </a:extLst>
          </p:cNvPr>
          <p:cNvSpPr>
            <a:spLocks noGrp="1" noChangeArrowheads="1"/>
          </p:cNvSpPr>
          <p:nvPr>
            <p:ph type="title"/>
          </p:nvPr>
        </p:nvSpPr>
        <p:spPr>
          <a:xfrm>
            <a:off x="457200" y="304800"/>
            <a:ext cx="8229600" cy="990600"/>
          </a:xfrm>
        </p:spPr>
        <p:txBody>
          <a:bodyPr/>
          <a:lstStyle/>
          <a:p>
            <a:pPr eaLnBrk="1" hangingPunct="1">
              <a:defRPr/>
            </a:pPr>
            <a:r>
              <a:rPr lang="en-US" b="1" dirty="0">
                <a:solidFill>
                  <a:srgbClr val="FFC000"/>
                </a:solidFill>
              </a:rPr>
              <a:t>Teamwork</a:t>
            </a:r>
          </a:p>
        </p:txBody>
      </p:sp>
      <p:sp>
        <p:nvSpPr>
          <p:cNvPr id="167939" name="Rectangle 3">
            <a:extLst>
              <a:ext uri="{FF2B5EF4-FFF2-40B4-BE49-F238E27FC236}">
                <a16:creationId xmlns:a16="http://schemas.microsoft.com/office/drawing/2014/main" id="{512E00AA-D864-4718-963B-2053F14DA03E}"/>
              </a:ext>
            </a:extLst>
          </p:cNvPr>
          <p:cNvSpPr>
            <a:spLocks noGrp="1" noChangeArrowheads="1"/>
          </p:cNvSpPr>
          <p:nvPr>
            <p:ph type="body" idx="1"/>
          </p:nvPr>
        </p:nvSpPr>
        <p:spPr>
          <a:xfrm>
            <a:off x="457200" y="1447800"/>
            <a:ext cx="8229600" cy="4530725"/>
          </a:xfrm>
        </p:spPr>
        <p:txBody>
          <a:bodyPr/>
          <a:lstStyle/>
          <a:p>
            <a:pPr marL="0" indent="0" eaLnBrk="1" hangingPunct="1">
              <a:buNone/>
              <a:defRPr/>
            </a:pPr>
            <a:r>
              <a:rPr lang="en-US" dirty="0"/>
              <a:t>The task of completing a translation of the Bible into any language is something that no person can do alone. </a:t>
            </a:r>
          </a:p>
          <a:p>
            <a:pPr marL="0" indent="0" eaLnBrk="1" hangingPunct="1">
              <a:spcBef>
                <a:spcPts val="1800"/>
              </a:spcBef>
              <a:buNone/>
              <a:defRPr/>
            </a:pPr>
            <a:r>
              <a:rPr lang="en-US" dirty="0"/>
              <a:t>The task is too big for one person, and it needs many different skills.</a:t>
            </a:r>
          </a:p>
          <a:p>
            <a:pPr marL="0" indent="0" eaLnBrk="1" hangingPunct="1">
              <a:spcBef>
                <a:spcPts val="1800"/>
              </a:spcBef>
              <a:buNone/>
              <a:defRPr/>
            </a:pPr>
            <a:r>
              <a:rPr lang="en-US" dirty="0"/>
              <a:t>The task belongs to the whole church in the language area and there must be </a:t>
            </a:r>
            <a:br>
              <a:rPr lang="en-US" dirty="0"/>
            </a:br>
            <a:r>
              <a:rPr lang="en-US" dirty="0">
                <a:solidFill>
                  <a:srgbClr val="FFC000"/>
                </a:solidFill>
              </a:rPr>
              <a:t>a</a:t>
            </a:r>
            <a:r>
              <a:rPr lang="en-US" dirty="0"/>
              <a:t> </a:t>
            </a:r>
            <a:r>
              <a:rPr lang="en-US" dirty="0">
                <a:solidFill>
                  <a:srgbClr val="FFC000"/>
                </a:solidFill>
              </a:rPr>
              <a:t>team of people </a:t>
            </a:r>
            <a:r>
              <a:rPr lang="en-US" dirty="0"/>
              <a:t>sharing in the 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9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9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CB2C4276-1B6C-4E3D-90AC-B92E2DB83924}"/>
              </a:ext>
            </a:extLst>
          </p:cNvPr>
          <p:cNvSpPr>
            <a:spLocks noGrp="1" noChangeArrowheads="1"/>
          </p:cNvSpPr>
          <p:nvPr>
            <p:ph type="sldNum" sz="quarter" idx="12"/>
          </p:nvPr>
        </p:nvSpPr>
        <p:spPr>
          <a:ln/>
        </p:spPr>
        <p:txBody>
          <a:bodyPr/>
          <a:lstStyle/>
          <a:p>
            <a:fld id="{53364BCF-964B-430A-8494-DFD6D0C2FBF8}" type="slidenum">
              <a:rPr lang="en-US" altLang="en-US"/>
              <a:pPr/>
              <a:t>6</a:t>
            </a:fld>
            <a:endParaRPr lang="en-US" altLang="en-US" dirty="0"/>
          </a:p>
        </p:txBody>
      </p:sp>
      <p:sp>
        <p:nvSpPr>
          <p:cNvPr id="10242" name="Rectangle 2">
            <a:extLst>
              <a:ext uri="{FF2B5EF4-FFF2-40B4-BE49-F238E27FC236}">
                <a16:creationId xmlns:a16="http://schemas.microsoft.com/office/drawing/2014/main" id="{F15DDA10-AE85-4BE9-AA44-C0CAE7822872}"/>
              </a:ext>
            </a:extLst>
          </p:cNvPr>
          <p:cNvSpPr>
            <a:spLocks noGrp="1" noChangeArrowheads="1"/>
          </p:cNvSpPr>
          <p:nvPr>
            <p:ph type="title"/>
          </p:nvPr>
        </p:nvSpPr>
        <p:spPr>
          <a:xfrm>
            <a:off x="457200" y="304800"/>
            <a:ext cx="8229600" cy="990600"/>
          </a:xfrm>
        </p:spPr>
        <p:txBody>
          <a:bodyPr/>
          <a:lstStyle/>
          <a:p>
            <a:pPr eaLnBrk="1" hangingPunct="1">
              <a:defRPr/>
            </a:pPr>
            <a:r>
              <a:rPr lang="en-US" b="1" dirty="0">
                <a:solidFill>
                  <a:srgbClr val="FFC000"/>
                </a:solidFill>
              </a:rPr>
              <a:t>Teamwork</a:t>
            </a:r>
          </a:p>
        </p:txBody>
      </p:sp>
      <p:sp>
        <p:nvSpPr>
          <p:cNvPr id="10243" name="Rectangle 3">
            <a:extLst>
              <a:ext uri="{FF2B5EF4-FFF2-40B4-BE49-F238E27FC236}">
                <a16:creationId xmlns:a16="http://schemas.microsoft.com/office/drawing/2014/main" id="{6E4E4776-7097-4C6C-9525-699FB0A216C6}"/>
              </a:ext>
            </a:extLst>
          </p:cNvPr>
          <p:cNvSpPr>
            <a:spLocks noGrp="1" noChangeArrowheads="1"/>
          </p:cNvSpPr>
          <p:nvPr>
            <p:ph type="body" idx="1"/>
          </p:nvPr>
        </p:nvSpPr>
        <p:spPr>
          <a:xfrm>
            <a:off x="571500" y="1524000"/>
            <a:ext cx="8001000" cy="4504666"/>
          </a:xfrm>
        </p:spPr>
        <p:txBody>
          <a:bodyPr/>
          <a:lstStyle/>
          <a:p>
            <a:pPr marL="0" indent="0" eaLnBrk="1" hangingPunct="1">
              <a:buNone/>
              <a:defRPr/>
            </a:pPr>
            <a:r>
              <a:rPr lang="en-US" dirty="0"/>
              <a:t>Such a great task can be completed successfully if the whole team works together.</a:t>
            </a:r>
          </a:p>
          <a:p>
            <a:pPr marL="0" indent="0" eaLnBrk="1" hangingPunct="1">
              <a:spcBef>
                <a:spcPts val="1800"/>
              </a:spcBef>
              <a:buNone/>
              <a:defRPr/>
            </a:pPr>
            <a:r>
              <a:rPr lang="en-US" dirty="0"/>
              <a:t>Each member of the team must know his or her role, and must do it faithfully.</a:t>
            </a:r>
          </a:p>
          <a:p>
            <a:pPr marL="0" indent="0" eaLnBrk="1" hangingPunct="1">
              <a:spcBef>
                <a:spcPts val="1800"/>
              </a:spcBef>
              <a:buNone/>
              <a:defRPr/>
            </a:pPr>
            <a:r>
              <a:rPr lang="en-US" dirty="0"/>
              <a:t>Each member of the team must be ready to give time and to work hard.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8FEABD46-7D5D-4C9C-AD6F-4DA405F912A4}"/>
              </a:ext>
            </a:extLst>
          </p:cNvPr>
          <p:cNvSpPr>
            <a:spLocks noGrp="1" noChangeArrowheads="1"/>
          </p:cNvSpPr>
          <p:nvPr>
            <p:ph type="sldNum" sz="quarter" idx="12"/>
          </p:nvPr>
        </p:nvSpPr>
        <p:spPr>
          <a:ln/>
        </p:spPr>
        <p:txBody>
          <a:bodyPr/>
          <a:lstStyle/>
          <a:p>
            <a:fld id="{0958E16B-4302-47FC-A3C9-FBC60F6D76DB}" type="slidenum">
              <a:rPr lang="en-US" altLang="en-US"/>
              <a:pPr/>
              <a:t>7</a:t>
            </a:fld>
            <a:endParaRPr lang="en-US" altLang="en-US" dirty="0"/>
          </a:p>
        </p:txBody>
      </p:sp>
      <p:sp>
        <p:nvSpPr>
          <p:cNvPr id="12290" name="Rectangle 2">
            <a:extLst>
              <a:ext uri="{FF2B5EF4-FFF2-40B4-BE49-F238E27FC236}">
                <a16:creationId xmlns:a16="http://schemas.microsoft.com/office/drawing/2014/main" id="{B87713DC-9CFC-46C0-8544-59233D460E6A}"/>
              </a:ext>
            </a:extLst>
          </p:cNvPr>
          <p:cNvSpPr>
            <a:spLocks noGrp="1" noChangeArrowheads="1"/>
          </p:cNvSpPr>
          <p:nvPr>
            <p:ph type="title"/>
          </p:nvPr>
        </p:nvSpPr>
        <p:spPr>
          <a:xfrm>
            <a:off x="457200" y="304800"/>
            <a:ext cx="8229600" cy="990600"/>
          </a:xfrm>
        </p:spPr>
        <p:txBody>
          <a:bodyPr/>
          <a:lstStyle/>
          <a:p>
            <a:pPr eaLnBrk="1" hangingPunct="1">
              <a:defRPr/>
            </a:pPr>
            <a:r>
              <a:rPr lang="en-US" sz="3600" dirty="0">
                <a:solidFill>
                  <a:srgbClr val="FFC000"/>
                </a:solidFill>
              </a:rPr>
              <a:t>Who will be needed on the team?</a:t>
            </a:r>
          </a:p>
        </p:txBody>
      </p:sp>
      <p:sp>
        <p:nvSpPr>
          <p:cNvPr id="12291" name="Rectangle 3">
            <a:extLst>
              <a:ext uri="{FF2B5EF4-FFF2-40B4-BE49-F238E27FC236}">
                <a16:creationId xmlns:a16="http://schemas.microsoft.com/office/drawing/2014/main" id="{720CD340-52BB-4054-89A7-F771F1DC9310}"/>
              </a:ext>
            </a:extLst>
          </p:cNvPr>
          <p:cNvSpPr>
            <a:spLocks noGrp="1" noChangeArrowheads="1"/>
          </p:cNvSpPr>
          <p:nvPr>
            <p:ph type="body" idx="1"/>
          </p:nvPr>
        </p:nvSpPr>
        <p:spPr>
          <a:xfrm>
            <a:off x="457200" y="1600200"/>
            <a:ext cx="8382000" cy="4724400"/>
          </a:xfrm>
        </p:spPr>
        <p:txBody>
          <a:bodyPr/>
          <a:lstStyle/>
          <a:p>
            <a:pPr eaLnBrk="1" hangingPunct="1">
              <a:defRPr/>
            </a:pPr>
            <a:r>
              <a:rPr lang="en-US" dirty="0"/>
              <a:t>Translation planning committee</a:t>
            </a:r>
          </a:p>
          <a:p>
            <a:pPr eaLnBrk="1" hangingPunct="1">
              <a:spcBef>
                <a:spcPts val="1200"/>
              </a:spcBef>
              <a:defRPr/>
            </a:pPr>
            <a:r>
              <a:rPr lang="en-US" dirty="0"/>
              <a:t>Pastors and church leaders</a:t>
            </a:r>
          </a:p>
          <a:p>
            <a:pPr eaLnBrk="1" hangingPunct="1">
              <a:spcBef>
                <a:spcPts val="1200"/>
              </a:spcBef>
              <a:defRPr/>
            </a:pPr>
            <a:r>
              <a:rPr lang="en-US" dirty="0"/>
              <a:t>Project coordinator </a:t>
            </a:r>
          </a:p>
          <a:p>
            <a:pPr eaLnBrk="1" hangingPunct="1">
              <a:spcBef>
                <a:spcPts val="1200"/>
              </a:spcBef>
              <a:defRPr/>
            </a:pPr>
            <a:r>
              <a:rPr lang="en-US" dirty="0"/>
              <a:t>Translators</a:t>
            </a:r>
          </a:p>
          <a:p>
            <a:pPr eaLnBrk="1" hangingPunct="1">
              <a:spcBef>
                <a:spcPts val="1200"/>
              </a:spcBef>
              <a:defRPr/>
            </a:pPr>
            <a:r>
              <a:rPr lang="en-US" dirty="0"/>
              <a:t>Secretary (with computer skills)</a:t>
            </a:r>
          </a:p>
          <a:p>
            <a:pPr eaLnBrk="1" hangingPunct="1">
              <a:spcBef>
                <a:spcPts val="1200"/>
              </a:spcBef>
              <a:defRPr/>
            </a:pPr>
            <a:r>
              <a:rPr lang="en-US" dirty="0"/>
              <a:t>Reviewers and testers</a:t>
            </a:r>
          </a:p>
          <a:p>
            <a:pPr eaLnBrk="1" hangingPunct="1">
              <a:spcBef>
                <a:spcPts val="1200"/>
              </a:spcBef>
              <a:defRPr/>
            </a:pPr>
            <a:r>
              <a:rPr lang="en-US" dirty="0"/>
              <a:t>Translation consultant (visiting)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E7605ABE-E801-43AC-AA66-C4DD43C3767E}"/>
              </a:ext>
            </a:extLst>
          </p:cNvPr>
          <p:cNvSpPr>
            <a:spLocks noGrp="1" noChangeArrowheads="1"/>
          </p:cNvSpPr>
          <p:nvPr>
            <p:ph type="sldNum" sz="quarter" idx="12"/>
          </p:nvPr>
        </p:nvSpPr>
        <p:spPr>
          <a:ln/>
        </p:spPr>
        <p:txBody>
          <a:bodyPr/>
          <a:lstStyle/>
          <a:p>
            <a:fld id="{61905332-0105-444C-A97A-3232CB1E74B1}" type="slidenum">
              <a:rPr lang="en-US" altLang="en-US"/>
              <a:pPr/>
              <a:t>8</a:t>
            </a:fld>
            <a:endParaRPr lang="en-US" altLang="en-US" dirty="0"/>
          </a:p>
        </p:txBody>
      </p:sp>
      <p:sp>
        <p:nvSpPr>
          <p:cNvPr id="14338" name="Rectangle 2">
            <a:extLst>
              <a:ext uri="{FF2B5EF4-FFF2-40B4-BE49-F238E27FC236}">
                <a16:creationId xmlns:a16="http://schemas.microsoft.com/office/drawing/2014/main" id="{1EDD1C58-18AC-48C2-B8BD-9A7A124D99EB}"/>
              </a:ext>
            </a:extLst>
          </p:cNvPr>
          <p:cNvSpPr>
            <a:spLocks noGrp="1" noChangeArrowheads="1"/>
          </p:cNvSpPr>
          <p:nvPr>
            <p:ph type="title"/>
          </p:nvPr>
        </p:nvSpPr>
        <p:spPr>
          <a:xfrm>
            <a:off x="445225" y="303212"/>
            <a:ext cx="8229600" cy="992188"/>
          </a:xfrm>
        </p:spPr>
        <p:txBody>
          <a:bodyPr/>
          <a:lstStyle/>
          <a:p>
            <a:pPr eaLnBrk="1" hangingPunct="1">
              <a:defRPr/>
            </a:pPr>
            <a:r>
              <a:rPr lang="en-US" dirty="0">
                <a:solidFill>
                  <a:srgbClr val="FFC000"/>
                </a:solidFill>
              </a:rPr>
              <a:t>Teamwork</a:t>
            </a:r>
          </a:p>
        </p:txBody>
      </p:sp>
      <p:sp>
        <p:nvSpPr>
          <p:cNvPr id="14339" name="Rectangle 3">
            <a:extLst>
              <a:ext uri="{FF2B5EF4-FFF2-40B4-BE49-F238E27FC236}">
                <a16:creationId xmlns:a16="http://schemas.microsoft.com/office/drawing/2014/main" id="{484D2512-8F47-4A0D-A272-7DB6A7D53A0C}"/>
              </a:ext>
            </a:extLst>
          </p:cNvPr>
          <p:cNvSpPr>
            <a:spLocks noGrp="1" noChangeArrowheads="1"/>
          </p:cNvSpPr>
          <p:nvPr>
            <p:ph type="body" idx="1"/>
          </p:nvPr>
        </p:nvSpPr>
        <p:spPr>
          <a:xfrm>
            <a:off x="471790" y="1600200"/>
            <a:ext cx="8367409" cy="4724400"/>
          </a:xfrm>
        </p:spPr>
        <p:txBody>
          <a:bodyPr/>
          <a:lstStyle/>
          <a:p>
            <a:pPr marL="0" indent="0" eaLnBrk="1" hangingPunct="1">
              <a:buNone/>
              <a:defRPr/>
            </a:pPr>
            <a:r>
              <a:rPr lang="en-US" dirty="0"/>
              <a:t>The translation team are members of the churches and the community.</a:t>
            </a:r>
          </a:p>
          <a:p>
            <a:pPr marL="0" indent="0" eaLnBrk="1" hangingPunct="1">
              <a:spcBef>
                <a:spcPct val="60000"/>
              </a:spcBef>
              <a:buNone/>
              <a:defRPr/>
            </a:pPr>
            <a:r>
              <a:rPr lang="en-US" dirty="0"/>
              <a:t>Everything is done in the context of close cooperation and joint responsibility with the churches and with the local community.</a:t>
            </a:r>
          </a:p>
          <a:p>
            <a:pPr marL="0" indent="0" eaLnBrk="1" hangingPunct="1">
              <a:spcBef>
                <a:spcPct val="60000"/>
              </a:spcBef>
              <a:buNone/>
              <a:defRPr/>
            </a:pPr>
            <a:r>
              <a:rPr lang="en-US" dirty="0">
                <a:solidFill>
                  <a:srgbClr val="FFC000"/>
                </a:solidFill>
              </a:rPr>
              <a:t>The work can only be successful if it is done prayerfully, with the guidance and empowering of the Holy Spirit.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ADD31D4F-2ED5-45F4-B854-F2C9C04A68E1}"/>
              </a:ext>
            </a:extLst>
          </p:cNvPr>
          <p:cNvSpPr>
            <a:spLocks noGrp="1" noChangeArrowheads="1"/>
          </p:cNvSpPr>
          <p:nvPr>
            <p:ph type="sldNum" sz="quarter" idx="12"/>
          </p:nvPr>
        </p:nvSpPr>
        <p:spPr>
          <a:ln/>
        </p:spPr>
        <p:txBody>
          <a:bodyPr/>
          <a:lstStyle/>
          <a:p>
            <a:fld id="{C7941E38-30AB-492B-B2CB-B3E524489D79}" type="slidenum">
              <a:rPr lang="en-US" altLang="en-US"/>
              <a:pPr/>
              <a:t>9</a:t>
            </a:fld>
            <a:endParaRPr lang="en-US" altLang="en-US" dirty="0"/>
          </a:p>
        </p:txBody>
      </p:sp>
      <p:sp>
        <p:nvSpPr>
          <p:cNvPr id="14338" name="Rectangle 2">
            <a:extLst>
              <a:ext uri="{FF2B5EF4-FFF2-40B4-BE49-F238E27FC236}">
                <a16:creationId xmlns:a16="http://schemas.microsoft.com/office/drawing/2014/main" id="{13AA25EF-44DE-4755-A1CC-11B141DF5BFF}"/>
              </a:ext>
            </a:extLst>
          </p:cNvPr>
          <p:cNvSpPr>
            <a:spLocks noGrp="1" noChangeArrowheads="1"/>
          </p:cNvSpPr>
          <p:nvPr>
            <p:ph type="title"/>
          </p:nvPr>
        </p:nvSpPr>
        <p:spPr>
          <a:xfrm>
            <a:off x="457200" y="123217"/>
            <a:ext cx="8229600" cy="1139825"/>
          </a:xfrm>
        </p:spPr>
        <p:txBody>
          <a:bodyPr/>
          <a:lstStyle/>
          <a:p>
            <a:pPr eaLnBrk="1" hangingPunct="1">
              <a:defRPr/>
            </a:pPr>
            <a:r>
              <a:rPr lang="en-US" dirty="0"/>
              <a:t>A training session in progress</a:t>
            </a:r>
          </a:p>
        </p:txBody>
      </p:sp>
      <p:pic>
        <p:nvPicPr>
          <p:cNvPr id="10243" name="Picture 4">
            <a:extLst>
              <a:ext uri="{FF2B5EF4-FFF2-40B4-BE49-F238E27FC236}">
                <a16:creationId xmlns:a16="http://schemas.microsoft.com/office/drawing/2014/main" id="{22346C49-0930-420A-9C75-5C667461D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897" t="6879" r="19308" b="13644"/>
          <a:stretch>
            <a:fillRect/>
          </a:stretch>
        </p:blipFill>
        <p:spPr bwMode="auto">
          <a:xfrm>
            <a:off x="457200" y="1177047"/>
            <a:ext cx="8229600" cy="5680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42_Planning_a_translation_project-Roles_and_responsibilities</Template>
  <TotalTime>817</TotalTime>
  <Words>1711</Words>
  <Application>Microsoft Office PowerPoint</Application>
  <PresentationFormat>On-screen Show (4:3)</PresentationFormat>
  <Paragraphs>290</Paragraphs>
  <Slides>48</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Comic Sans MS</vt:lpstr>
      <vt:lpstr>Wingdings</vt:lpstr>
      <vt:lpstr>Orbit</vt:lpstr>
      <vt:lpstr>PowerPoint Presentation</vt:lpstr>
      <vt:lpstr>Planning a Bible translation project</vt:lpstr>
      <vt:lpstr>Overview</vt:lpstr>
      <vt:lpstr>PowerPoint Presentation</vt:lpstr>
      <vt:lpstr>Teamwork</vt:lpstr>
      <vt:lpstr>Teamwork</vt:lpstr>
      <vt:lpstr>Who will be needed on the team?</vt:lpstr>
      <vt:lpstr>Teamwork</vt:lpstr>
      <vt:lpstr>A training session in progress</vt:lpstr>
      <vt:lpstr>The next slides explain the responsibilities of the different parts of the team:</vt:lpstr>
      <vt:lpstr>The churches &amp; the community</vt:lpstr>
      <vt:lpstr>Pastors and church leaders</vt:lpstr>
      <vt:lpstr>Pastors and church leaders</vt:lpstr>
      <vt:lpstr>The translation planning committee</vt:lpstr>
      <vt:lpstr>The translation planning committee</vt:lpstr>
      <vt:lpstr>The translation planning committee</vt:lpstr>
      <vt:lpstr>The translation planning committee</vt:lpstr>
      <vt:lpstr>The project coordinator</vt:lpstr>
      <vt:lpstr>The project coordinator</vt:lpstr>
      <vt:lpstr>The translators</vt:lpstr>
      <vt:lpstr>The translators - qualifications</vt:lpstr>
      <vt:lpstr>The translators - qualifications</vt:lpstr>
      <vt:lpstr>The translators - qualifications</vt:lpstr>
      <vt:lpstr>The translators - qualifications</vt:lpstr>
      <vt:lpstr>Remember – translation is teamwork</vt:lpstr>
      <vt:lpstr>The translators - responsibilities</vt:lpstr>
      <vt:lpstr>The translators - responsibilities</vt:lpstr>
      <vt:lpstr>The translators - training</vt:lpstr>
      <vt:lpstr>The translators – work load</vt:lpstr>
      <vt:lpstr>The secretary (with computer skills)</vt:lpstr>
      <vt:lpstr>The secretary</vt:lpstr>
      <vt:lpstr>The secretary</vt:lpstr>
      <vt:lpstr>The reviewers</vt:lpstr>
      <vt:lpstr>The reviewers</vt:lpstr>
      <vt:lpstr>The reviewers</vt:lpstr>
      <vt:lpstr>The reviewers</vt:lpstr>
      <vt:lpstr>The reviewers</vt:lpstr>
      <vt:lpstr>The reviewers</vt:lpstr>
      <vt:lpstr>The reviewers</vt:lpstr>
      <vt:lpstr>The testers</vt:lpstr>
      <vt:lpstr>The testers</vt:lpstr>
      <vt:lpstr>The consultant</vt:lpstr>
      <vt:lpstr>The consultant</vt:lpstr>
      <vt:lpstr>The consultant</vt:lpstr>
      <vt:lpstr>The consultant</vt:lpstr>
      <vt:lpstr>Each project is unique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Barnwell</dc:creator>
  <cp:lastModifiedBy>Katy Barnwell</cp:lastModifiedBy>
  <cp:revision>57</cp:revision>
  <dcterms:created xsi:type="dcterms:W3CDTF">2018-12-14T08:47:26Z</dcterms:created>
  <dcterms:modified xsi:type="dcterms:W3CDTF">2019-10-03T17:58:24Z</dcterms:modified>
</cp:coreProperties>
</file>